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86" r:id="rId4"/>
    <p:sldId id="302" r:id="rId5"/>
    <p:sldId id="272" r:id="rId6"/>
    <p:sldId id="287" r:id="rId7"/>
    <p:sldId id="288" r:id="rId8"/>
    <p:sldId id="290" r:id="rId9"/>
    <p:sldId id="285" r:id="rId10"/>
    <p:sldId id="29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92" r:id="rId24"/>
    <p:sldId id="293" r:id="rId25"/>
    <p:sldId id="294" r:id="rId26"/>
    <p:sldId id="299" r:id="rId27"/>
    <p:sldId id="300" r:id="rId28"/>
    <p:sldId id="296" r:id="rId29"/>
    <p:sldId id="303" r:id="rId30"/>
    <p:sldId id="258" r:id="rId31"/>
    <p:sldId id="309" r:id="rId32"/>
    <p:sldId id="310" r:id="rId33"/>
    <p:sldId id="311" r:id="rId34"/>
    <p:sldId id="312" r:id="rId35"/>
    <p:sldId id="305" r:id="rId36"/>
    <p:sldId id="306" r:id="rId37"/>
    <p:sldId id="307" r:id="rId38"/>
    <p:sldId id="313" r:id="rId39"/>
    <p:sldId id="314" r:id="rId40"/>
    <p:sldId id="308" r:id="rId41"/>
    <p:sldId id="315" r:id="rId42"/>
    <p:sldId id="268" r:id="rId43"/>
    <p:sldId id="270" r:id="rId44"/>
    <p:sldId id="26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576D7-6CBE-4D8C-87B0-CFC90F52286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B097476-A7B3-4E36-8C39-6530EC241107}">
      <dgm:prSet phldrT="[Текст]" custT="1"/>
      <dgm:spPr/>
      <dgm:t>
        <a:bodyPr/>
        <a:lstStyle/>
        <a:p>
          <a:r>
            <a:rPr lang="ru-RU" sz="2400" b="1" dirty="0" smtClean="0"/>
            <a:t>ФГ и РПП</a:t>
          </a:r>
          <a:endParaRPr lang="ru-RU" sz="2400" b="1" dirty="0"/>
        </a:p>
      </dgm:t>
    </dgm:pt>
    <dgm:pt modelId="{B7948BC6-A343-4EA2-B52D-83165CF3946A}" type="parTrans" cxnId="{95F20A02-A9ED-49D1-BBDC-A929BB4EE611}">
      <dgm:prSet/>
      <dgm:spPr/>
      <dgm:t>
        <a:bodyPr/>
        <a:lstStyle/>
        <a:p>
          <a:endParaRPr lang="ru-RU"/>
        </a:p>
      </dgm:t>
    </dgm:pt>
    <dgm:pt modelId="{54920672-1568-4130-8522-6F489FD6D9D5}" type="sibTrans" cxnId="{95F20A02-A9ED-49D1-BBDC-A929BB4EE611}">
      <dgm:prSet/>
      <dgm:spPr/>
      <dgm:t>
        <a:bodyPr/>
        <a:lstStyle/>
        <a:p>
          <a:endParaRPr lang="ru-RU"/>
        </a:p>
      </dgm:t>
    </dgm:pt>
    <dgm:pt modelId="{B5A39D00-2992-44A1-8174-BCA3666221E3}">
      <dgm:prSet phldrT="[Текст]" custT="1"/>
      <dgm:spPr/>
      <dgm:t>
        <a:bodyPr/>
        <a:lstStyle/>
        <a:p>
          <a:r>
            <a:rPr lang="ru-RU" sz="1800" b="1" dirty="0" smtClean="0"/>
            <a:t>Содержание ФГ</a:t>
          </a:r>
          <a:endParaRPr lang="ru-RU" sz="1800" b="1" dirty="0"/>
        </a:p>
      </dgm:t>
    </dgm:pt>
    <dgm:pt modelId="{54B4BECE-D23F-4852-B14A-58278D89F442}" type="parTrans" cxnId="{4FB14C28-DBA9-4686-8F0C-EFD98ACDE22E}">
      <dgm:prSet/>
      <dgm:spPr/>
      <dgm:t>
        <a:bodyPr/>
        <a:lstStyle/>
        <a:p>
          <a:endParaRPr lang="ru-RU"/>
        </a:p>
      </dgm:t>
    </dgm:pt>
    <dgm:pt modelId="{B128FA04-F0C3-444E-8906-01497C4B4A74}" type="sibTrans" cxnId="{4FB14C28-DBA9-4686-8F0C-EFD98ACDE22E}">
      <dgm:prSet/>
      <dgm:spPr/>
      <dgm:t>
        <a:bodyPr/>
        <a:lstStyle/>
        <a:p>
          <a:endParaRPr lang="ru-RU"/>
        </a:p>
      </dgm:t>
    </dgm:pt>
    <dgm:pt modelId="{83E05F38-56E2-4061-BB21-0B566B118C7D}">
      <dgm:prSet phldrT="[Текст]"/>
      <dgm:spPr/>
      <dgm:t>
        <a:bodyPr/>
        <a:lstStyle/>
        <a:p>
          <a:r>
            <a:rPr lang="ru-RU" b="1" dirty="0" smtClean="0"/>
            <a:t>Понятие</a:t>
          </a:r>
          <a:endParaRPr lang="ru-RU" b="1" dirty="0"/>
        </a:p>
      </dgm:t>
    </dgm:pt>
    <dgm:pt modelId="{89EFA741-A287-4563-B945-F6C0630E18E5}" type="parTrans" cxnId="{02A21AC1-FE37-497C-9F91-F8A92393A85C}">
      <dgm:prSet/>
      <dgm:spPr/>
      <dgm:t>
        <a:bodyPr/>
        <a:lstStyle/>
        <a:p>
          <a:endParaRPr lang="ru-RU"/>
        </a:p>
      </dgm:t>
    </dgm:pt>
    <dgm:pt modelId="{68363AF2-6C6A-48B0-A7DC-DD0E262076A8}" type="sibTrans" cxnId="{02A21AC1-FE37-497C-9F91-F8A92393A85C}">
      <dgm:prSet/>
      <dgm:spPr/>
      <dgm:t>
        <a:bodyPr/>
        <a:lstStyle/>
        <a:p>
          <a:endParaRPr lang="ru-RU"/>
        </a:p>
      </dgm:t>
    </dgm:pt>
    <dgm:pt modelId="{03DABCCC-044A-4DC8-B7A9-3E0B5B8A7F85}">
      <dgm:prSet phldrT="[Текст]"/>
      <dgm:spPr/>
      <dgm:t>
        <a:bodyPr/>
        <a:lstStyle/>
        <a:p>
          <a:r>
            <a:rPr lang="ru-RU" b="1" dirty="0" smtClean="0"/>
            <a:t>Структурные элементы</a:t>
          </a:r>
          <a:endParaRPr lang="ru-RU" b="1" dirty="0"/>
        </a:p>
      </dgm:t>
    </dgm:pt>
    <dgm:pt modelId="{72398B6F-DC88-4F09-B8BD-4FE8F7824D50}" type="parTrans" cxnId="{F856AFC1-BD2E-4CB0-B65B-357698361693}">
      <dgm:prSet/>
      <dgm:spPr/>
      <dgm:t>
        <a:bodyPr/>
        <a:lstStyle/>
        <a:p>
          <a:endParaRPr lang="ru-RU"/>
        </a:p>
      </dgm:t>
    </dgm:pt>
    <dgm:pt modelId="{6B66C2FC-7DE8-4BDC-916E-372989010F5B}" type="sibTrans" cxnId="{F856AFC1-BD2E-4CB0-B65B-357698361693}">
      <dgm:prSet/>
      <dgm:spPr/>
      <dgm:t>
        <a:bodyPr/>
        <a:lstStyle/>
        <a:p>
          <a:endParaRPr lang="ru-RU"/>
        </a:p>
      </dgm:t>
    </dgm:pt>
    <dgm:pt modelId="{0FF54F9E-5B2C-4DEE-AB4A-F4E480531F2B}">
      <dgm:prSet phldrT="[Текст]" custT="1"/>
      <dgm:spPr/>
      <dgm:t>
        <a:bodyPr/>
        <a:lstStyle/>
        <a:p>
          <a:r>
            <a:rPr lang="ru-RU" sz="2000" b="1" dirty="0" smtClean="0"/>
            <a:t>Место ФГ в РПП</a:t>
          </a:r>
          <a:endParaRPr lang="ru-RU" sz="2000" b="1" dirty="0"/>
        </a:p>
      </dgm:t>
    </dgm:pt>
    <dgm:pt modelId="{FEDDDD95-C023-4496-83B6-105A2743CA9A}" type="parTrans" cxnId="{1B08A650-E598-47AC-81A8-485A695000C4}">
      <dgm:prSet/>
      <dgm:spPr/>
      <dgm:t>
        <a:bodyPr/>
        <a:lstStyle/>
        <a:p>
          <a:endParaRPr lang="ru-RU"/>
        </a:p>
      </dgm:t>
    </dgm:pt>
    <dgm:pt modelId="{D0D8D417-3EBD-4933-8B9F-1587521D688D}" type="sibTrans" cxnId="{1B08A650-E598-47AC-81A8-485A695000C4}">
      <dgm:prSet/>
      <dgm:spPr/>
      <dgm:t>
        <a:bodyPr/>
        <a:lstStyle/>
        <a:p>
          <a:endParaRPr lang="ru-RU"/>
        </a:p>
      </dgm:t>
    </dgm:pt>
    <dgm:pt modelId="{0E8239A9-44B4-4F5A-ACD0-26FE75BCEDFF}">
      <dgm:prSet phldrT="[Текст]"/>
      <dgm:spPr/>
      <dgm:t>
        <a:bodyPr/>
        <a:lstStyle/>
        <a:p>
          <a:r>
            <a:rPr lang="ru-RU" b="1" dirty="0" err="1" smtClean="0"/>
            <a:t>Метапредметные</a:t>
          </a:r>
          <a:r>
            <a:rPr lang="ru-RU" b="1" dirty="0" smtClean="0"/>
            <a:t> результаты</a:t>
          </a:r>
          <a:endParaRPr lang="ru-RU" b="1" dirty="0"/>
        </a:p>
      </dgm:t>
    </dgm:pt>
    <dgm:pt modelId="{A0117AFB-B4D8-4DDA-BE2C-052BE0391A2C}" type="parTrans" cxnId="{33B2E503-068C-47E4-A578-0B1FFBE7375F}">
      <dgm:prSet/>
      <dgm:spPr/>
      <dgm:t>
        <a:bodyPr/>
        <a:lstStyle/>
        <a:p>
          <a:endParaRPr lang="ru-RU"/>
        </a:p>
      </dgm:t>
    </dgm:pt>
    <dgm:pt modelId="{CAC90F9F-2CFC-4D2F-B467-DE7BF7742327}" type="sibTrans" cxnId="{33B2E503-068C-47E4-A578-0B1FFBE7375F}">
      <dgm:prSet/>
      <dgm:spPr/>
      <dgm:t>
        <a:bodyPr/>
        <a:lstStyle/>
        <a:p>
          <a:endParaRPr lang="ru-RU"/>
        </a:p>
      </dgm:t>
    </dgm:pt>
    <dgm:pt modelId="{589E9FBF-67B3-4365-BC21-1C71EB39C3AE}">
      <dgm:prSet custT="1"/>
      <dgm:spPr/>
      <dgm:t>
        <a:bodyPr/>
        <a:lstStyle/>
        <a:p>
          <a:r>
            <a:rPr lang="ru-RU" sz="1200" b="1" dirty="0" smtClean="0"/>
            <a:t>Особенности формирования ФГ</a:t>
          </a:r>
          <a:endParaRPr lang="ru-RU" sz="1200" b="1" dirty="0"/>
        </a:p>
      </dgm:t>
    </dgm:pt>
    <dgm:pt modelId="{75AA8689-B167-4530-AB53-FD459D570500}" type="parTrans" cxnId="{737B8DAB-63BA-49A7-9C8F-EC70B82982B5}">
      <dgm:prSet/>
      <dgm:spPr/>
      <dgm:t>
        <a:bodyPr/>
        <a:lstStyle/>
        <a:p>
          <a:endParaRPr lang="ru-RU"/>
        </a:p>
      </dgm:t>
    </dgm:pt>
    <dgm:pt modelId="{68356F9F-CCA9-4CE4-AAB2-87B59EFFF252}" type="sibTrans" cxnId="{737B8DAB-63BA-49A7-9C8F-EC70B82982B5}">
      <dgm:prSet/>
      <dgm:spPr/>
      <dgm:t>
        <a:bodyPr/>
        <a:lstStyle/>
        <a:p>
          <a:endParaRPr lang="ru-RU"/>
        </a:p>
      </dgm:t>
    </dgm:pt>
    <dgm:pt modelId="{DEF53C6B-2FC8-4E1C-B6AA-5237548D8954}">
      <dgm:prSet/>
      <dgm:spPr/>
      <dgm:t>
        <a:bodyPr/>
        <a:lstStyle/>
        <a:p>
          <a:r>
            <a:rPr lang="ru-RU" b="1" dirty="0" smtClean="0"/>
            <a:t>Современные подходы</a:t>
          </a:r>
          <a:endParaRPr lang="ru-RU" b="1" dirty="0"/>
        </a:p>
      </dgm:t>
    </dgm:pt>
    <dgm:pt modelId="{54E32B73-737A-4694-9D1E-8DA75869F742}" type="parTrans" cxnId="{C5FA469B-816D-4E6A-8A51-D7558C35E7C8}">
      <dgm:prSet/>
      <dgm:spPr/>
      <dgm:t>
        <a:bodyPr/>
        <a:lstStyle/>
        <a:p>
          <a:endParaRPr lang="ru-RU"/>
        </a:p>
      </dgm:t>
    </dgm:pt>
    <dgm:pt modelId="{82D3D97E-A237-440C-91C6-73B2A9750D81}" type="sibTrans" cxnId="{C5FA469B-816D-4E6A-8A51-D7558C35E7C8}">
      <dgm:prSet/>
      <dgm:spPr/>
      <dgm:t>
        <a:bodyPr/>
        <a:lstStyle/>
        <a:p>
          <a:endParaRPr lang="ru-RU"/>
        </a:p>
      </dgm:t>
    </dgm:pt>
    <dgm:pt modelId="{748D3DD2-D3AE-4CFD-990A-C4AF72A69E07}">
      <dgm:prSet/>
      <dgm:spPr/>
      <dgm:t>
        <a:bodyPr/>
        <a:lstStyle/>
        <a:p>
          <a:r>
            <a:rPr lang="ru-RU" b="1" dirty="0" smtClean="0"/>
            <a:t>Принципы  </a:t>
          </a:r>
        </a:p>
        <a:p>
          <a:endParaRPr lang="ru-RU" dirty="0"/>
        </a:p>
      </dgm:t>
    </dgm:pt>
    <dgm:pt modelId="{5E318346-7D12-4578-BC9E-ADD5FD8D1BE7}" type="parTrans" cxnId="{C719282E-16BB-4D79-83E2-CB7173B885AE}">
      <dgm:prSet/>
      <dgm:spPr/>
      <dgm:t>
        <a:bodyPr/>
        <a:lstStyle/>
        <a:p>
          <a:endParaRPr lang="ru-RU"/>
        </a:p>
      </dgm:t>
    </dgm:pt>
    <dgm:pt modelId="{B34FC4D5-2D5B-47CC-B2D8-8EF7E9B2CFC9}" type="sibTrans" cxnId="{C719282E-16BB-4D79-83E2-CB7173B885AE}">
      <dgm:prSet/>
      <dgm:spPr/>
      <dgm:t>
        <a:bodyPr/>
        <a:lstStyle/>
        <a:p>
          <a:endParaRPr lang="ru-RU"/>
        </a:p>
      </dgm:t>
    </dgm:pt>
    <dgm:pt modelId="{DA2A7439-B5BC-4EB8-996B-2125287DA98F}" type="pres">
      <dgm:prSet presAssocID="{D4A576D7-6CBE-4D8C-87B0-CFC90F5228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C09A58-A93E-4ECD-A5C6-BF7A712AF293}" type="pres">
      <dgm:prSet presAssocID="{BB097476-A7B3-4E36-8C39-6530EC241107}" presName="root1" presStyleCnt="0"/>
      <dgm:spPr/>
      <dgm:t>
        <a:bodyPr/>
        <a:lstStyle/>
        <a:p>
          <a:endParaRPr lang="ru-RU"/>
        </a:p>
      </dgm:t>
    </dgm:pt>
    <dgm:pt modelId="{3626DC48-EAC9-4494-ACB7-2A96289C8E4E}" type="pres">
      <dgm:prSet presAssocID="{BB097476-A7B3-4E36-8C39-6530EC24110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50042-E173-49B8-AB73-D5E02292B426}" type="pres">
      <dgm:prSet presAssocID="{BB097476-A7B3-4E36-8C39-6530EC241107}" presName="level2hierChild" presStyleCnt="0"/>
      <dgm:spPr/>
      <dgm:t>
        <a:bodyPr/>
        <a:lstStyle/>
        <a:p>
          <a:endParaRPr lang="ru-RU"/>
        </a:p>
      </dgm:t>
    </dgm:pt>
    <dgm:pt modelId="{9E5E34C8-6443-45A1-83E4-3050BF27700B}" type="pres">
      <dgm:prSet presAssocID="{54B4BECE-D23F-4852-B14A-58278D89F44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ABDE99A-EFFE-41F8-9C62-A63C9ECD8973}" type="pres">
      <dgm:prSet presAssocID="{54B4BECE-D23F-4852-B14A-58278D89F44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43F6DA0-F058-4DDE-B61B-624F9DDA82FB}" type="pres">
      <dgm:prSet presAssocID="{B5A39D00-2992-44A1-8174-BCA3666221E3}" presName="root2" presStyleCnt="0"/>
      <dgm:spPr/>
      <dgm:t>
        <a:bodyPr/>
        <a:lstStyle/>
        <a:p>
          <a:endParaRPr lang="ru-RU"/>
        </a:p>
      </dgm:t>
    </dgm:pt>
    <dgm:pt modelId="{1E6AD587-4098-41B1-B53C-951714314570}" type="pres">
      <dgm:prSet presAssocID="{B5A39D00-2992-44A1-8174-BCA3666221E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6F9BE4-3D29-4004-AA08-649C37CE0AF8}" type="pres">
      <dgm:prSet presAssocID="{B5A39D00-2992-44A1-8174-BCA3666221E3}" presName="level3hierChild" presStyleCnt="0"/>
      <dgm:spPr/>
      <dgm:t>
        <a:bodyPr/>
        <a:lstStyle/>
        <a:p>
          <a:endParaRPr lang="ru-RU"/>
        </a:p>
      </dgm:t>
    </dgm:pt>
    <dgm:pt modelId="{C8C98E6B-AE8A-4A77-B026-285951E7189C}" type="pres">
      <dgm:prSet presAssocID="{89EFA741-A287-4563-B945-F6C0630E18E5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AA19AB08-D843-489A-A144-559D63D99F40}" type="pres">
      <dgm:prSet presAssocID="{89EFA741-A287-4563-B945-F6C0630E18E5}" presName="connTx" presStyleLbl="parChTrans1D3" presStyleIdx="0" presStyleCnt="5"/>
      <dgm:spPr/>
      <dgm:t>
        <a:bodyPr/>
        <a:lstStyle/>
        <a:p>
          <a:endParaRPr lang="ru-RU"/>
        </a:p>
      </dgm:t>
    </dgm:pt>
    <dgm:pt modelId="{9B9AEFB1-B799-40EE-83D7-746E4DD7735A}" type="pres">
      <dgm:prSet presAssocID="{83E05F38-56E2-4061-BB21-0B566B118C7D}" presName="root2" presStyleCnt="0"/>
      <dgm:spPr/>
      <dgm:t>
        <a:bodyPr/>
        <a:lstStyle/>
        <a:p>
          <a:endParaRPr lang="ru-RU"/>
        </a:p>
      </dgm:t>
    </dgm:pt>
    <dgm:pt modelId="{3BB3DE2E-04C0-4450-B76D-0D492FCA4639}" type="pres">
      <dgm:prSet presAssocID="{83E05F38-56E2-4061-BB21-0B566B118C7D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633C18-A138-479F-BF4B-1DEE4C301B7D}" type="pres">
      <dgm:prSet presAssocID="{83E05F38-56E2-4061-BB21-0B566B118C7D}" presName="level3hierChild" presStyleCnt="0"/>
      <dgm:spPr/>
      <dgm:t>
        <a:bodyPr/>
        <a:lstStyle/>
        <a:p>
          <a:endParaRPr lang="ru-RU"/>
        </a:p>
      </dgm:t>
    </dgm:pt>
    <dgm:pt modelId="{D6C81D69-FA60-49E7-8643-65BBC81D638E}" type="pres">
      <dgm:prSet presAssocID="{72398B6F-DC88-4F09-B8BD-4FE8F7824D50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A753ECCA-358A-4360-A802-27952B12B425}" type="pres">
      <dgm:prSet presAssocID="{72398B6F-DC88-4F09-B8BD-4FE8F7824D50}" presName="connTx" presStyleLbl="parChTrans1D3" presStyleIdx="1" presStyleCnt="5"/>
      <dgm:spPr/>
      <dgm:t>
        <a:bodyPr/>
        <a:lstStyle/>
        <a:p>
          <a:endParaRPr lang="ru-RU"/>
        </a:p>
      </dgm:t>
    </dgm:pt>
    <dgm:pt modelId="{343FD115-0D01-485F-916F-57B4A7CE1712}" type="pres">
      <dgm:prSet presAssocID="{03DABCCC-044A-4DC8-B7A9-3E0B5B8A7F85}" presName="root2" presStyleCnt="0"/>
      <dgm:spPr/>
      <dgm:t>
        <a:bodyPr/>
        <a:lstStyle/>
        <a:p>
          <a:endParaRPr lang="ru-RU"/>
        </a:p>
      </dgm:t>
    </dgm:pt>
    <dgm:pt modelId="{0CA4F65C-259E-4451-86FB-28C7893D0501}" type="pres">
      <dgm:prSet presAssocID="{03DABCCC-044A-4DC8-B7A9-3E0B5B8A7F85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4F8249-6646-4A7D-95F5-F1BA14C62B56}" type="pres">
      <dgm:prSet presAssocID="{03DABCCC-044A-4DC8-B7A9-3E0B5B8A7F85}" presName="level3hierChild" presStyleCnt="0"/>
      <dgm:spPr/>
      <dgm:t>
        <a:bodyPr/>
        <a:lstStyle/>
        <a:p>
          <a:endParaRPr lang="ru-RU"/>
        </a:p>
      </dgm:t>
    </dgm:pt>
    <dgm:pt modelId="{4B7259B3-5754-4FF6-92EC-6834B648F369}" type="pres">
      <dgm:prSet presAssocID="{54E32B73-737A-4694-9D1E-8DA75869F742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A14EB5C8-1A4F-487C-B49D-CCFF24AFAA1F}" type="pres">
      <dgm:prSet presAssocID="{54E32B73-737A-4694-9D1E-8DA75869F742}" presName="connTx" presStyleLbl="parChTrans1D3" presStyleIdx="2" presStyleCnt="5"/>
      <dgm:spPr/>
      <dgm:t>
        <a:bodyPr/>
        <a:lstStyle/>
        <a:p>
          <a:endParaRPr lang="ru-RU"/>
        </a:p>
      </dgm:t>
    </dgm:pt>
    <dgm:pt modelId="{CD52A552-18FD-4031-9C1C-8A8704D41D0C}" type="pres">
      <dgm:prSet presAssocID="{DEF53C6B-2FC8-4E1C-B6AA-5237548D8954}" presName="root2" presStyleCnt="0"/>
      <dgm:spPr/>
      <dgm:t>
        <a:bodyPr/>
        <a:lstStyle/>
        <a:p>
          <a:endParaRPr lang="ru-RU"/>
        </a:p>
      </dgm:t>
    </dgm:pt>
    <dgm:pt modelId="{1F1F19D5-F27F-4383-A038-E9406ED0135E}" type="pres">
      <dgm:prSet presAssocID="{DEF53C6B-2FC8-4E1C-B6AA-5237548D8954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86ADEB-94BD-4F25-BFE1-521166A31688}" type="pres">
      <dgm:prSet presAssocID="{DEF53C6B-2FC8-4E1C-B6AA-5237548D8954}" presName="level3hierChild" presStyleCnt="0"/>
      <dgm:spPr/>
      <dgm:t>
        <a:bodyPr/>
        <a:lstStyle/>
        <a:p>
          <a:endParaRPr lang="ru-RU"/>
        </a:p>
      </dgm:t>
    </dgm:pt>
    <dgm:pt modelId="{4DEDFC77-93CE-4533-B080-D8309A9590F1}" type="pres">
      <dgm:prSet presAssocID="{FEDDDD95-C023-4496-83B6-105A2743CA9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38461AB-F618-43B6-B636-1042A45B4454}" type="pres">
      <dgm:prSet presAssocID="{FEDDDD95-C023-4496-83B6-105A2743CA9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F2217C2-ECD5-4D4D-A830-82A2C04EF8D8}" type="pres">
      <dgm:prSet presAssocID="{0FF54F9E-5B2C-4DEE-AB4A-F4E480531F2B}" presName="root2" presStyleCnt="0"/>
      <dgm:spPr/>
      <dgm:t>
        <a:bodyPr/>
        <a:lstStyle/>
        <a:p>
          <a:endParaRPr lang="ru-RU"/>
        </a:p>
      </dgm:t>
    </dgm:pt>
    <dgm:pt modelId="{A4BB5CF4-34BF-4D57-9840-6E0F93D87D74}" type="pres">
      <dgm:prSet presAssocID="{0FF54F9E-5B2C-4DEE-AB4A-F4E480531F2B}" presName="LevelTwoTextNode" presStyleLbl="node2" presStyleIdx="1" presStyleCnt="3" custLinFactNeighborX="550" custLinFactNeighborY="-56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69025A-DD37-47B3-B39C-EAC93E45E138}" type="pres">
      <dgm:prSet presAssocID="{0FF54F9E-5B2C-4DEE-AB4A-F4E480531F2B}" presName="level3hierChild" presStyleCnt="0"/>
      <dgm:spPr/>
      <dgm:t>
        <a:bodyPr/>
        <a:lstStyle/>
        <a:p>
          <a:endParaRPr lang="ru-RU"/>
        </a:p>
      </dgm:t>
    </dgm:pt>
    <dgm:pt modelId="{0A5D1333-09EA-4C9E-84C1-4F9A01C053C1}" type="pres">
      <dgm:prSet presAssocID="{A0117AFB-B4D8-4DDA-BE2C-052BE0391A2C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58062377-DC1C-49F5-A9A8-2AE7C7C49FF2}" type="pres">
      <dgm:prSet presAssocID="{A0117AFB-B4D8-4DDA-BE2C-052BE0391A2C}" presName="connTx" presStyleLbl="parChTrans1D3" presStyleIdx="3" presStyleCnt="5"/>
      <dgm:spPr/>
      <dgm:t>
        <a:bodyPr/>
        <a:lstStyle/>
        <a:p>
          <a:endParaRPr lang="ru-RU"/>
        </a:p>
      </dgm:t>
    </dgm:pt>
    <dgm:pt modelId="{2791B7B1-6B1E-43B8-99C9-D4161C6F8D3A}" type="pres">
      <dgm:prSet presAssocID="{0E8239A9-44B4-4F5A-ACD0-26FE75BCEDFF}" presName="root2" presStyleCnt="0"/>
      <dgm:spPr/>
      <dgm:t>
        <a:bodyPr/>
        <a:lstStyle/>
        <a:p>
          <a:endParaRPr lang="ru-RU"/>
        </a:p>
      </dgm:t>
    </dgm:pt>
    <dgm:pt modelId="{87CFB5E1-567B-4F12-ABFD-D86CBBB8B979}" type="pres">
      <dgm:prSet presAssocID="{0E8239A9-44B4-4F5A-ACD0-26FE75BCEDFF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781AB5-DCF3-43C1-BB69-BFA3A1B993CD}" type="pres">
      <dgm:prSet presAssocID="{0E8239A9-44B4-4F5A-ACD0-26FE75BCEDFF}" presName="level3hierChild" presStyleCnt="0"/>
      <dgm:spPr/>
      <dgm:t>
        <a:bodyPr/>
        <a:lstStyle/>
        <a:p>
          <a:endParaRPr lang="ru-RU"/>
        </a:p>
      </dgm:t>
    </dgm:pt>
    <dgm:pt modelId="{66201ACD-4711-496A-A7F8-DDF9FDE992DD}" type="pres">
      <dgm:prSet presAssocID="{75AA8689-B167-4530-AB53-FD459D57050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F1BF298-B7AF-46E4-9078-D9FEB970895E}" type="pres">
      <dgm:prSet presAssocID="{75AA8689-B167-4530-AB53-FD459D57050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16C3698-5278-436F-80EC-A3DD7C6680A3}" type="pres">
      <dgm:prSet presAssocID="{589E9FBF-67B3-4365-BC21-1C71EB39C3AE}" presName="root2" presStyleCnt="0"/>
      <dgm:spPr/>
      <dgm:t>
        <a:bodyPr/>
        <a:lstStyle/>
        <a:p>
          <a:endParaRPr lang="ru-RU"/>
        </a:p>
      </dgm:t>
    </dgm:pt>
    <dgm:pt modelId="{AE8A84CD-5EE4-4CE9-8B1F-F58921FC0EC0}" type="pres">
      <dgm:prSet presAssocID="{589E9FBF-67B3-4365-BC21-1C71EB39C3A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B8AD9-8C4E-4432-984D-515631217C1A}" type="pres">
      <dgm:prSet presAssocID="{589E9FBF-67B3-4365-BC21-1C71EB39C3AE}" presName="level3hierChild" presStyleCnt="0"/>
      <dgm:spPr/>
      <dgm:t>
        <a:bodyPr/>
        <a:lstStyle/>
        <a:p>
          <a:endParaRPr lang="ru-RU"/>
        </a:p>
      </dgm:t>
    </dgm:pt>
    <dgm:pt modelId="{51CF97E4-19E8-42AE-A76A-3C4DB2CEBA3D}" type="pres">
      <dgm:prSet presAssocID="{5E318346-7D12-4578-BC9E-ADD5FD8D1BE7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751A92BD-8CE2-4B2C-B164-DD76FA044890}" type="pres">
      <dgm:prSet presAssocID="{5E318346-7D12-4578-BC9E-ADD5FD8D1BE7}" presName="connTx" presStyleLbl="parChTrans1D3" presStyleIdx="4" presStyleCnt="5"/>
      <dgm:spPr/>
      <dgm:t>
        <a:bodyPr/>
        <a:lstStyle/>
        <a:p>
          <a:endParaRPr lang="ru-RU"/>
        </a:p>
      </dgm:t>
    </dgm:pt>
    <dgm:pt modelId="{25497EDD-52E7-42E8-89C5-8B9ACA968649}" type="pres">
      <dgm:prSet presAssocID="{748D3DD2-D3AE-4CFD-990A-C4AF72A69E07}" presName="root2" presStyleCnt="0"/>
      <dgm:spPr/>
      <dgm:t>
        <a:bodyPr/>
        <a:lstStyle/>
        <a:p>
          <a:endParaRPr lang="ru-RU"/>
        </a:p>
      </dgm:t>
    </dgm:pt>
    <dgm:pt modelId="{65EBF236-2B52-42F1-BF64-70622F58543A}" type="pres">
      <dgm:prSet presAssocID="{748D3DD2-D3AE-4CFD-990A-C4AF72A69E07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32AFE-83E2-46A1-9682-446021715C25}" type="pres">
      <dgm:prSet presAssocID="{748D3DD2-D3AE-4CFD-990A-C4AF72A69E07}" presName="level3hierChild" presStyleCnt="0"/>
      <dgm:spPr/>
      <dgm:t>
        <a:bodyPr/>
        <a:lstStyle/>
        <a:p>
          <a:endParaRPr lang="ru-RU"/>
        </a:p>
      </dgm:t>
    </dgm:pt>
  </dgm:ptLst>
  <dgm:cxnLst>
    <dgm:cxn modelId="{737B8DAB-63BA-49A7-9C8F-EC70B82982B5}" srcId="{BB097476-A7B3-4E36-8C39-6530EC241107}" destId="{589E9FBF-67B3-4365-BC21-1C71EB39C3AE}" srcOrd="2" destOrd="0" parTransId="{75AA8689-B167-4530-AB53-FD459D570500}" sibTransId="{68356F9F-CCA9-4CE4-AAB2-87B59EFFF252}"/>
    <dgm:cxn modelId="{B1023E65-E084-4E69-873C-E97AD0668B87}" type="presOf" srcId="{72398B6F-DC88-4F09-B8BD-4FE8F7824D50}" destId="{A753ECCA-358A-4360-A802-27952B12B425}" srcOrd="1" destOrd="0" presId="urn:microsoft.com/office/officeart/2005/8/layout/hierarchy2"/>
    <dgm:cxn modelId="{2EB8E3AC-BC6F-4BD9-B72F-E30ABFD4D37F}" type="presOf" srcId="{5E318346-7D12-4578-BC9E-ADD5FD8D1BE7}" destId="{751A92BD-8CE2-4B2C-B164-DD76FA044890}" srcOrd="1" destOrd="0" presId="urn:microsoft.com/office/officeart/2005/8/layout/hierarchy2"/>
    <dgm:cxn modelId="{C719282E-16BB-4D79-83E2-CB7173B885AE}" srcId="{589E9FBF-67B3-4365-BC21-1C71EB39C3AE}" destId="{748D3DD2-D3AE-4CFD-990A-C4AF72A69E07}" srcOrd="0" destOrd="0" parTransId="{5E318346-7D12-4578-BC9E-ADD5FD8D1BE7}" sibTransId="{B34FC4D5-2D5B-47CC-B2D8-8EF7E9B2CFC9}"/>
    <dgm:cxn modelId="{DEBE3049-7F58-4C03-A7D4-AE639FF232B0}" type="presOf" srcId="{03DABCCC-044A-4DC8-B7A9-3E0B5B8A7F85}" destId="{0CA4F65C-259E-4451-86FB-28C7893D0501}" srcOrd="0" destOrd="0" presId="urn:microsoft.com/office/officeart/2005/8/layout/hierarchy2"/>
    <dgm:cxn modelId="{54495C03-13E0-49E7-873C-086AE8A14529}" type="presOf" srcId="{A0117AFB-B4D8-4DDA-BE2C-052BE0391A2C}" destId="{58062377-DC1C-49F5-A9A8-2AE7C7C49FF2}" srcOrd="1" destOrd="0" presId="urn:microsoft.com/office/officeart/2005/8/layout/hierarchy2"/>
    <dgm:cxn modelId="{D17F0FAE-1913-444A-A07A-8AFF99EDA2B0}" type="presOf" srcId="{589E9FBF-67B3-4365-BC21-1C71EB39C3AE}" destId="{AE8A84CD-5EE4-4CE9-8B1F-F58921FC0EC0}" srcOrd="0" destOrd="0" presId="urn:microsoft.com/office/officeart/2005/8/layout/hierarchy2"/>
    <dgm:cxn modelId="{F856AFC1-BD2E-4CB0-B65B-357698361693}" srcId="{B5A39D00-2992-44A1-8174-BCA3666221E3}" destId="{03DABCCC-044A-4DC8-B7A9-3E0B5B8A7F85}" srcOrd="1" destOrd="0" parTransId="{72398B6F-DC88-4F09-B8BD-4FE8F7824D50}" sibTransId="{6B66C2FC-7DE8-4BDC-916E-372989010F5B}"/>
    <dgm:cxn modelId="{88FF6192-E80E-4D2D-A29F-15D32A98AB49}" type="presOf" srcId="{FEDDDD95-C023-4496-83B6-105A2743CA9A}" destId="{038461AB-F618-43B6-B636-1042A45B4454}" srcOrd="1" destOrd="0" presId="urn:microsoft.com/office/officeart/2005/8/layout/hierarchy2"/>
    <dgm:cxn modelId="{A233FCD4-162A-470B-BF0C-F6B9ED7972FF}" type="presOf" srcId="{54B4BECE-D23F-4852-B14A-58278D89F442}" destId="{DABDE99A-EFFE-41F8-9C62-A63C9ECD8973}" srcOrd="1" destOrd="0" presId="urn:microsoft.com/office/officeart/2005/8/layout/hierarchy2"/>
    <dgm:cxn modelId="{16AD04AD-34A2-45BB-B9AD-1D8F3EEC214D}" type="presOf" srcId="{54E32B73-737A-4694-9D1E-8DA75869F742}" destId="{4B7259B3-5754-4FF6-92EC-6834B648F369}" srcOrd="0" destOrd="0" presId="urn:microsoft.com/office/officeart/2005/8/layout/hierarchy2"/>
    <dgm:cxn modelId="{1AE1584E-4BFE-4553-899A-CEEE7D7031E4}" type="presOf" srcId="{83E05F38-56E2-4061-BB21-0B566B118C7D}" destId="{3BB3DE2E-04C0-4450-B76D-0D492FCA4639}" srcOrd="0" destOrd="0" presId="urn:microsoft.com/office/officeart/2005/8/layout/hierarchy2"/>
    <dgm:cxn modelId="{87D8EC15-E115-4539-AB4E-C38AB93E1E8B}" type="presOf" srcId="{5E318346-7D12-4578-BC9E-ADD5FD8D1BE7}" destId="{51CF97E4-19E8-42AE-A76A-3C4DB2CEBA3D}" srcOrd="0" destOrd="0" presId="urn:microsoft.com/office/officeart/2005/8/layout/hierarchy2"/>
    <dgm:cxn modelId="{3A132479-4A83-48D6-8B40-BF7BAE2EB104}" type="presOf" srcId="{D4A576D7-6CBE-4D8C-87B0-CFC90F522866}" destId="{DA2A7439-B5BC-4EB8-996B-2125287DA98F}" srcOrd="0" destOrd="0" presId="urn:microsoft.com/office/officeart/2005/8/layout/hierarchy2"/>
    <dgm:cxn modelId="{33B2E503-068C-47E4-A578-0B1FFBE7375F}" srcId="{0FF54F9E-5B2C-4DEE-AB4A-F4E480531F2B}" destId="{0E8239A9-44B4-4F5A-ACD0-26FE75BCEDFF}" srcOrd="0" destOrd="0" parTransId="{A0117AFB-B4D8-4DDA-BE2C-052BE0391A2C}" sibTransId="{CAC90F9F-2CFC-4D2F-B467-DE7BF7742327}"/>
    <dgm:cxn modelId="{01C1827F-CF8B-4E35-A3FF-DA2BBBD567E0}" type="presOf" srcId="{FEDDDD95-C023-4496-83B6-105A2743CA9A}" destId="{4DEDFC77-93CE-4533-B080-D8309A9590F1}" srcOrd="0" destOrd="0" presId="urn:microsoft.com/office/officeart/2005/8/layout/hierarchy2"/>
    <dgm:cxn modelId="{C5FA469B-816D-4E6A-8A51-D7558C35E7C8}" srcId="{B5A39D00-2992-44A1-8174-BCA3666221E3}" destId="{DEF53C6B-2FC8-4E1C-B6AA-5237548D8954}" srcOrd="2" destOrd="0" parTransId="{54E32B73-737A-4694-9D1E-8DA75869F742}" sibTransId="{82D3D97E-A237-440C-91C6-73B2A9750D81}"/>
    <dgm:cxn modelId="{4F2315BD-EAE2-4D4E-BDBA-FA8C335857DE}" type="presOf" srcId="{0E8239A9-44B4-4F5A-ACD0-26FE75BCEDFF}" destId="{87CFB5E1-567B-4F12-ABFD-D86CBBB8B979}" srcOrd="0" destOrd="0" presId="urn:microsoft.com/office/officeart/2005/8/layout/hierarchy2"/>
    <dgm:cxn modelId="{02A21AC1-FE37-497C-9F91-F8A92393A85C}" srcId="{B5A39D00-2992-44A1-8174-BCA3666221E3}" destId="{83E05F38-56E2-4061-BB21-0B566B118C7D}" srcOrd="0" destOrd="0" parTransId="{89EFA741-A287-4563-B945-F6C0630E18E5}" sibTransId="{68363AF2-6C6A-48B0-A7DC-DD0E262076A8}"/>
    <dgm:cxn modelId="{A04152D7-86BB-4377-97D4-2B594DCF116C}" type="presOf" srcId="{748D3DD2-D3AE-4CFD-990A-C4AF72A69E07}" destId="{65EBF236-2B52-42F1-BF64-70622F58543A}" srcOrd="0" destOrd="0" presId="urn:microsoft.com/office/officeart/2005/8/layout/hierarchy2"/>
    <dgm:cxn modelId="{AF53B0EB-B14B-4D8E-A5B3-8F1804A169E8}" type="presOf" srcId="{DEF53C6B-2FC8-4E1C-B6AA-5237548D8954}" destId="{1F1F19D5-F27F-4383-A038-E9406ED0135E}" srcOrd="0" destOrd="0" presId="urn:microsoft.com/office/officeart/2005/8/layout/hierarchy2"/>
    <dgm:cxn modelId="{B87DF99A-5E2E-48BA-8A08-22C96F515F90}" type="presOf" srcId="{89EFA741-A287-4563-B945-F6C0630E18E5}" destId="{C8C98E6B-AE8A-4A77-B026-285951E7189C}" srcOrd="0" destOrd="0" presId="urn:microsoft.com/office/officeart/2005/8/layout/hierarchy2"/>
    <dgm:cxn modelId="{DC7D6981-FC40-4DF7-8477-E27D4F77F62E}" type="presOf" srcId="{54B4BECE-D23F-4852-B14A-58278D89F442}" destId="{9E5E34C8-6443-45A1-83E4-3050BF27700B}" srcOrd="0" destOrd="0" presId="urn:microsoft.com/office/officeart/2005/8/layout/hierarchy2"/>
    <dgm:cxn modelId="{F7408D46-8552-4417-9EEC-701A9FD14691}" type="presOf" srcId="{54E32B73-737A-4694-9D1E-8DA75869F742}" destId="{A14EB5C8-1A4F-487C-B49D-CCFF24AFAA1F}" srcOrd="1" destOrd="0" presId="urn:microsoft.com/office/officeart/2005/8/layout/hierarchy2"/>
    <dgm:cxn modelId="{5FA36B96-58CB-416C-8B8D-F1D36916902D}" type="presOf" srcId="{0FF54F9E-5B2C-4DEE-AB4A-F4E480531F2B}" destId="{A4BB5CF4-34BF-4D57-9840-6E0F93D87D74}" srcOrd="0" destOrd="0" presId="urn:microsoft.com/office/officeart/2005/8/layout/hierarchy2"/>
    <dgm:cxn modelId="{4FB14C28-DBA9-4686-8F0C-EFD98ACDE22E}" srcId="{BB097476-A7B3-4E36-8C39-6530EC241107}" destId="{B5A39D00-2992-44A1-8174-BCA3666221E3}" srcOrd="0" destOrd="0" parTransId="{54B4BECE-D23F-4852-B14A-58278D89F442}" sibTransId="{B128FA04-F0C3-444E-8906-01497C4B4A74}"/>
    <dgm:cxn modelId="{26F48AFC-248D-4ABD-8D01-0FA2C5235864}" type="presOf" srcId="{89EFA741-A287-4563-B945-F6C0630E18E5}" destId="{AA19AB08-D843-489A-A144-559D63D99F40}" srcOrd="1" destOrd="0" presId="urn:microsoft.com/office/officeart/2005/8/layout/hierarchy2"/>
    <dgm:cxn modelId="{E567F813-2002-4DEB-B480-2FAF9C4FA2ED}" type="presOf" srcId="{75AA8689-B167-4530-AB53-FD459D570500}" destId="{AF1BF298-B7AF-46E4-9078-D9FEB970895E}" srcOrd="1" destOrd="0" presId="urn:microsoft.com/office/officeart/2005/8/layout/hierarchy2"/>
    <dgm:cxn modelId="{89B9ECCA-D255-49A5-BB12-B2EBE9524AC7}" type="presOf" srcId="{B5A39D00-2992-44A1-8174-BCA3666221E3}" destId="{1E6AD587-4098-41B1-B53C-951714314570}" srcOrd="0" destOrd="0" presId="urn:microsoft.com/office/officeart/2005/8/layout/hierarchy2"/>
    <dgm:cxn modelId="{95F20A02-A9ED-49D1-BBDC-A929BB4EE611}" srcId="{D4A576D7-6CBE-4D8C-87B0-CFC90F522866}" destId="{BB097476-A7B3-4E36-8C39-6530EC241107}" srcOrd="0" destOrd="0" parTransId="{B7948BC6-A343-4EA2-B52D-83165CF3946A}" sibTransId="{54920672-1568-4130-8522-6F489FD6D9D5}"/>
    <dgm:cxn modelId="{04685232-E023-4077-9B60-3BBC8E7CE73C}" type="presOf" srcId="{72398B6F-DC88-4F09-B8BD-4FE8F7824D50}" destId="{D6C81D69-FA60-49E7-8643-65BBC81D638E}" srcOrd="0" destOrd="0" presId="urn:microsoft.com/office/officeart/2005/8/layout/hierarchy2"/>
    <dgm:cxn modelId="{751E232D-F157-4243-BE94-C308C1BB778F}" type="presOf" srcId="{75AA8689-B167-4530-AB53-FD459D570500}" destId="{66201ACD-4711-496A-A7F8-DDF9FDE992DD}" srcOrd="0" destOrd="0" presId="urn:microsoft.com/office/officeart/2005/8/layout/hierarchy2"/>
    <dgm:cxn modelId="{62FB36FF-46F6-4158-B590-7256CD3F7E2F}" type="presOf" srcId="{BB097476-A7B3-4E36-8C39-6530EC241107}" destId="{3626DC48-EAC9-4494-ACB7-2A96289C8E4E}" srcOrd="0" destOrd="0" presId="urn:microsoft.com/office/officeart/2005/8/layout/hierarchy2"/>
    <dgm:cxn modelId="{1B08A650-E598-47AC-81A8-485A695000C4}" srcId="{BB097476-A7B3-4E36-8C39-6530EC241107}" destId="{0FF54F9E-5B2C-4DEE-AB4A-F4E480531F2B}" srcOrd="1" destOrd="0" parTransId="{FEDDDD95-C023-4496-83B6-105A2743CA9A}" sibTransId="{D0D8D417-3EBD-4933-8B9F-1587521D688D}"/>
    <dgm:cxn modelId="{11F62BA5-1388-4A32-BFC5-00B320A10E43}" type="presOf" srcId="{A0117AFB-B4D8-4DDA-BE2C-052BE0391A2C}" destId="{0A5D1333-09EA-4C9E-84C1-4F9A01C053C1}" srcOrd="0" destOrd="0" presId="urn:microsoft.com/office/officeart/2005/8/layout/hierarchy2"/>
    <dgm:cxn modelId="{EF4DC451-665C-42DC-96B5-FACDDE053AC2}" type="presParOf" srcId="{DA2A7439-B5BC-4EB8-996B-2125287DA98F}" destId="{61C09A58-A93E-4ECD-A5C6-BF7A712AF293}" srcOrd="0" destOrd="0" presId="urn:microsoft.com/office/officeart/2005/8/layout/hierarchy2"/>
    <dgm:cxn modelId="{759FDE67-1948-446B-AEB1-C2FE029C33EE}" type="presParOf" srcId="{61C09A58-A93E-4ECD-A5C6-BF7A712AF293}" destId="{3626DC48-EAC9-4494-ACB7-2A96289C8E4E}" srcOrd="0" destOrd="0" presId="urn:microsoft.com/office/officeart/2005/8/layout/hierarchy2"/>
    <dgm:cxn modelId="{7A659D39-1772-4B75-BA1F-15D13E7F4594}" type="presParOf" srcId="{61C09A58-A93E-4ECD-A5C6-BF7A712AF293}" destId="{FC450042-E173-49B8-AB73-D5E02292B426}" srcOrd="1" destOrd="0" presId="urn:microsoft.com/office/officeart/2005/8/layout/hierarchy2"/>
    <dgm:cxn modelId="{6FE6CC9A-ED7C-46A7-9A02-8223DB55C39A}" type="presParOf" srcId="{FC450042-E173-49B8-AB73-D5E02292B426}" destId="{9E5E34C8-6443-45A1-83E4-3050BF27700B}" srcOrd="0" destOrd="0" presId="urn:microsoft.com/office/officeart/2005/8/layout/hierarchy2"/>
    <dgm:cxn modelId="{638B3C84-37BC-429B-AFA4-67DBBC4F20F9}" type="presParOf" srcId="{9E5E34C8-6443-45A1-83E4-3050BF27700B}" destId="{DABDE99A-EFFE-41F8-9C62-A63C9ECD8973}" srcOrd="0" destOrd="0" presId="urn:microsoft.com/office/officeart/2005/8/layout/hierarchy2"/>
    <dgm:cxn modelId="{EEC02FD0-5A66-4851-ADA6-055528ED00C8}" type="presParOf" srcId="{FC450042-E173-49B8-AB73-D5E02292B426}" destId="{B43F6DA0-F058-4DDE-B61B-624F9DDA82FB}" srcOrd="1" destOrd="0" presId="urn:microsoft.com/office/officeart/2005/8/layout/hierarchy2"/>
    <dgm:cxn modelId="{1003B4F6-BA70-461C-BCFA-D62A57BAAA1B}" type="presParOf" srcId="{B43F6DA0-F058-4DDE-B61B-624F9DDA82FB}" destId="{1E6AD587-4098-41B1-B53C-951714314570}" srcOrd="0" destOrd="0" presId="urn:microsoft.com/office/officeart/2005/8/layout/hierarchy2"/>
    <dgm:cxn modelId="{C31AE84B-FC76-4A7C-B16C-9B32B6F8F1C4}" type="presParOf" srcId="{B43F6DA0-F058-4DDE-B61B-624F9DDA82FB}" destId="{356F9BE4-3D29-4004-AA08-649C37CE0AF8}" srcOrd="1" destOrd="0" presId="urn:microsoft.com/office/officeart/2005/8/layout/hierarchy2"/>
    <dgm:cxn modelId="{4C7C0D37-A007-40BD-8081-866E81D3426A}" type="presParOf" srcId="{356F9BE4-3D29-4004-AA08-649C37CE0AF8}" destId="{C8C98E6B-AE8A-4A77-B026-285951E7189C}" srcOrd="0" destOrd="0" presId="urn:microsoft.com/office/officeart/2005/8/layout/hierarchy2"/>
    <dgm:cxn modelId="{5729AA44-FB56-4EC3-8CD0-85C73E350264}" type="presParOf" srcId="{C8C98E6B-AE8A-4A77-B026-285951E7189C}" destId="{AA19AB08-D843-489A-A144-559D63D99F40}" srcOrd="0" destOrd="0" presId="urn:microsoft.com/office/officeart/2005/8/layout/hierarchy2"/>
    <dgm:cxn modelId="{997BFCC8-7ACF-4353-A36E-33B33EA403FA}" type="presParOf" srcId="{356F9BE4-3D29-4004-AA08-649C37CE0AF8}" destId="{9B9AEFB1-B799-40EE-83D7-746E4DD7735A}" srcOrd="1" destOrd="0" presId="urn:microsoft.com/office/officeart/2005/8/layout/hierarchy2"/>
    <dgm:cxn modelId="{666E9DC5-A9B2-4A27-96BF-66482D5FA901}" type="presParOf" srcId="{9B9AEFB1-B799-40EE-83D7-746E4DD7735A}" destId="{3BB3DE2E-04C0-4450-B76D-0D492FCA4639}" srcOrd="0" destOrd="0" presId="urn:microsoft.com/office/officeart/2005/8/layout/hierarchy2"/>
    <dgm:cxn modelId="{884D16A7-4AAD-474F-9DD8-FC4CA436927A}" type="presParOf" srcId="{9B9AEFB1-B799-40EE-83D7-746E4DD7735A}" destId="{A6633C18-A138-479F-BF4B-1DEE4C301B7D}" srcOrd="1" destOrd="0" presId="urn:microsoft.com/office/officeart/2005/8/layout/hierarchy2"/>
    <dgm:cxn modelId="{6B3F7AEB-22CE-42AD-843D-10294710BEC9}" type="presParOf" srcId="{356F9BE4-3D29-4004-AA08-649C37CE0AF8}" destId="{D6C81D69-FA60-49E7-8643-65BBC81D638E}" srcOrd="2" destOrd="0" presId="urn:microsoft.com/office/officeart/2005/8/layout/hierarchy2"/>
    <dgm:cxn modelId="{AABE97A1-F232-4A8F-8EC5-90AE6C54AD6C}" type="presParOf" srcId="{D6C81D69-FA60-49E7-8643-65BBC81D638E}" destId="{A753ECCA-358A-4360-A802-27952B12B425}" srcOrd="0" destOrd="0" presId="urn:microsoft.com/office/officeart/2005/8/layout/hierarchy2"/>
    <dgm:cxn modelId="{65345BA2-D2D6-4C23-9C4A-F0702E0AC11D}" type="presParOf" srcId="{356F9BE4-3D29-4004-AA08-649C37CE0AF8}" destId="{343FD115-0D01-485F-916F-57B4A7CE1712}" srcOrd="3" destOrd="0" presId="urn:microsoft.com/office/officeart/2005/8/layout/hierarchy2"/>
    <dgm:cxn modelId="{BE712B01-9822-42DC-80DE-7AC27A2163CF}" type="presParOf" srcId="{343FD115-0D01-485F-916F-57B4A7CE1712}" destId="{0CA4F65C-259E-4451-86FB-28C7893D0501}" srcOrd="0" destOrd="0" presId="urn:microsoft.com/office/officeart/2005/8/layout/hierarchy2"/>
    <dgm:cxn modelId="{3D957ADF-5532-4CC4-A309-F1813612A041}" type="presParOf" srcId="{343FD115-0D01-485F-916F-57B4A7CE1712}" destId="{BC4F8249-6646-4A7D-95F5-F1BA14C62B56}" srcOrd="1" destOrd="0" presId="urn:microsoft.com/office/officeart/2005/8/layout/hierarchy2"/>
    <dgm:cxn modelId="{D88E6520-CFE7-46A4-A45C-81C57BE96348}" type="presParOf" srcId="{356F9BE4-3D29-4004-AA08-649C37CE0AF8}" destId="{4B7259B3-5754-4FF6-92EC-6834B648F369}" srcOrd="4" destOrd="0" presId="urn:microsoft.com/office/officeart/2005/8/layout/hierarchy2"/>
    <dgm:cxn modelId="{FFB296B5-FA2A-4DCF-81EE-14A6ADB9761E}" type="presParOf" srcId="{4B7259B3-5754-4FF6-92EC-6834B648F369}" destId="{A14EB5C8-1A4F-487C-B49D-CCFF24AFAA1F}" srcOrd="0" destOrd="0" presId="urn:microsoft.com/office/officeart/2005/8/layout/hierarchy2"/>
    <dgm:cxn modelId="{2B9E6F01-61B0-4FC3-AA91-6B99554D3134}" type="presParOf" srcId="{356F9BE4-3D29-4004-AA08-649C37CE0AF8}" destId="{CD52A552-18FD-4031-9C1C-8A8704D41D0C}" srcOrd="5" destOrd="0" presId="urn:microsoft.com/office/officeart/2005/8/layout/hierarchy2"/>
    <dgm:cxn modelId="{FEA0B73B-127D-435E-90CD-CFF53C61F615}" type="presParOf" srcId="{CD52A552-18FD-4031-9C1C-8A8704D41D0C}" destId="{1F1F19D5-F27F-4383-A038-E9406ED0135E}" srcOrd="0" destOrd="0" presId="urn:microsoft.com/office/officeart/2005/8/layout/hierarchy2"/>
    <dgm:cxn modelId="{893F2689-4E92-407D-A4A5-79F0211E1F1F}" type="presParOf" srcId="{CD52A552-18FD-4031-9C1C-8A8704D41D0C}" destId="{4386ADEB-94BD-4F25-BFE1-521166A31688}" srcOrd="1" destOrd="0" presId="urn:microsoft.com/office/officeart/2005/8/layout/hierarchy2"/>
    <dgm:cxn modelId="{C602EE54-BA56-45AD-9569-7C27F427C2EA}" type="presParOf" srcId="{FC450042-E173-49B8-AB73-D5E02292B426}" destId="{4DEDFC77-93CE-4533-B080-D8309A9590F1}" srcOrd="2" destOrd="0" presId="urn:microsoft.com/office/officeart/2005/8/layout/hierarchy2"/>
    <dgm:cxn modelId="{BC3041D5-7851-4BC0-AA35-CF47C69BC7DE}" type="presParOf" srcId="{4DEDFC77-93CE-4533-B080-D8309A9590F1}" destId="{038461AB-F618-43B6-B636-1042A45B4454}" srcOrd="0" destOrd="0" presId="urn:microsoft.com/office/officeart/2005/8/layout/hierarchy2"/>
    <dgm:cxn modelId="{B7AEBF49-A914-4353-9883-C1E5D43684D3}" type="presParOf" srcId="{FC450042-E173-49B8-AB73-D5E02292B426}" destId="{FF2217C2-ECD5-4D4D-A830-82A2C04EF8D8}" srcOrd="3" destOrd="0" presId="urn:microsoft.com/office/officeart/2005/8/layout/hierarchy2"/>
    <dgm:cxn modelId="{CD191016-E09A-43A1-A8BD-2555C243267A}" type="presParOf" srcId="{FF2217C2-ECD5-4D4D-A830-82A2C04EF8D8}" destId="{A4BB5CF4-34BF-4D57-9840-6E0F93D87D74}" srcOrd="0" destOrd="0" presId="urn:microsoft.com/office/officeart/2005/8/layout/hierarchy2"/>
    <dgm:cxn modelId="{5A949124-067F-4CE7-9998-7A44A1F4729B}" type="presParOf" srcId="{FF2217C2-ECD5-4D4D-A830-82A2C04EF8D8}" destId="{1D69025A-DD37-47B3-B39C-EAC93E45E138}" srcOrd="1" destOrd="0" presId="urn:microsoft.com/office/officeart/2005/8/layout/hierarchy2"/>
    <dgm:cxn modelId="{614287AC-2E52-44CA-BE52-9B1FC71910F9}" type="presParOf" srcId="{1D69025A-DD37-47B3-B39C-EAC93E45E138}" destId="{0A5D1333-09EA-4C9E-84C1-4F9A01C053C1}" srcOrd="0" destOrd="0" presId="urn:microsoft.com/office/officeart/2005/8/layout/hierarchy2"/>
    <dgm:cxn modelId="{A12BDBA6-20EC-47F3-9C6B-0ADA40643B9D}" type="presParOf" srcId="{0A5D1333-09EA-4C9E-84C1-4F9A01C053C1}" destId="{58062377-DC1C-49F5-A9A8-2AE7C7C49FF2}" srcOrd="0" destOrd="0" presId="urn:microsoft.com/office/officeart/2005/8/layout/hierarchy2"/>
    <dgm:cxn modelId="{E52218B9-7273-4D3F-A082-11D9EBB19C24}" type="presParOf" srcId="{1D69025A-DD37-47B3-B39C-EAC93E45E138}" destId="{2791B7B1-6B1E-43B8-99C9-D4161C6F8D3A}" srcOrd="1" destOrd="0" presId="urn:microsoft.com/office/officeart/2005/8/layout/hierarchy2"/>
    <dgm:cxn modelId="{94FBA828-3CC6-4BFC-A91F-7EB2063F063B}" type="presParOf" srcId="{2791B7B1-6B1E-43B8-99C9-D4161C6F8D3A}" destId="{87CFB5E1-567B-4F12-ABFD-D86CBBB8B979}" srcOrd="0" destOrd="0" presId="urn:microsoft.com/office/officeart/2005/8/layout/hierarchy2"/>
    <dgm:cxn modelId="{7E1E14E0-3C84-4BD7-BA37-C248064ECCF9}" type="presParOf" srcId="{2791B7B1-6B1E-43B8-99C9-D4161C6F8D3A}" destId="{F6781AB5-DCF3-43C1-BB69-BFA3A1B993CD}" srcOrd="1" destOrd="0" presId="urn:microsoft.com/office/officeart/2005/8/layout/hierarchy2"/>
    <dgm:cxn modelId="{548E289B-475D-4571-93F6-6A2F8D12791D}" type="presParOf" srcId="{FC450042-E173-49B8-AB73-D5E02292B426}" destId="{66201ACD-4711-496A-A7F8-DDF9FDE992DD}" srcOrd="4" destOrd="0" presId="urn:microsoft.com/office/officeart/2005/8/layout/hierarchy2"/>
    <dgm:cxn modelId="{7E2E00A7-0F64-4732-AA3D-FDBCA153B2A0}" type="presParOf" srcId="{66201ACD-4711-496A-A7F8-DDF9FDE992DD}" destId="{AF1BF298-B7AF-46E4-9078-D9FEB970895E}" srcOrd="0" destOrd="0" presId="urn:microsoft.com/office/officeart/2005/8/layout/hierarchy2"/>
    <dgm:cxn modelId="{7C752148-9D06-4F39-8B57-637CEC1548A4}" type="presParOf" srcId="{FC450042-E173-49B8-AB73-D5E02292B426}" destId="{416C3698-5278-436F-80EC-A3DD7C6680A3}" srcOrd="5" destOrd="0" presId="urn:microsoft.com/office/officeart/2005/8/layout/hierarchy2"/>
    <dgm:cxn modelId="{F1F58DA9-A8E3-4399-8105-466928CA3175}" type="presParOf" srcId="{416C3698-5278-436F-80EC-A3DD7C6680A3}" destId="{AE8A84CD-5EE4-4CE9-8B1F-F58921FC0EC0}" srcOrd="0" destOrd="0" presId="urn:microsoft.com/office/officeart/2005/8/layout/hierarchy2"/>
    <dgm:cxn modelId="{F574818E-3FA1-4048-ADC2-849A46415DF0}" type="presParOf" srcId="{416C3698-5278-436F-80EC-A3DD7C6680A3}" destId="{8F9B8AD9-8C4E-4432-984D-515631217C1A}" srcOrd="1" destOrd="0" presId="urn:microsoft.com/office/officeart/2005/8/layout/hierarchy2"/>
    <dgm:cxn modelId="{FDAF60F8-50AC-4429-B720-28807502C247}" type="presParOf" srcId="{8F9B8AD9-8C4E-4432-984D-515631217C1A}" destId="{51CF97E4-19E8-42AE-A76A-3C4DB2CEBA3D}" srcOrd="0" destOrd="0" presId="urn:microsoft.com/office/officeart/2005/8/layout/hierarchy2"/>
    <dgm:cxn modelId="{D2D157E4-7F47-4F8D-80DA-3E99DCD1ECB7}" type="presParOf" srcId="{51CF97E4-19E8-42AE-A76A-3C4DB2CEBA3D}" destId="{751A92BD-8CE2-4B2C-B164-DD76FA044890}" srcOrd="0" destOrd="0" presId="urn:microsoft.com/office/officeart/2005/8/layout/hierarchy2"/>
    <dgm:cxn modelId="{2FFFE1C6-6F7F-4CE6-A1DA-E4F42D37A29A}" type="presParOf" srcId="{8F9B8AD9-8C4E-4432-984D-515631217C1A}" destId="{25497EDD-52E7-42E8-89C5-8B9ACA968649}" srcOrd="1" destOrd="0" presId="urn:microsoft.com/office/officeart/2005/8/layout/hierarchy2"/>
    <dgm:cxn modelId="{260480DC-34DA-4C35-A6B6-F2DE4AAD6355}" type="presParOf" srcId="{25497EDD-52E7-42E8-89C5-8B9ACA968649}" destId="{65EBF236-2B52-42F1-BF64-70622F58543A}" srcOrd="0" destOrd="0" presId="urn:microsoft.com/office/officeart/2005/8/layout/hierarchy2"/>
    <dgm:cxn modelId="{0AA78EF8-8DAE-49C9-A88E-9247452D6CF8}" type="presParOf" srcId="{25497EDD-52E7-42E8-89C5-8B9ACA968649}" destId="{AEA32AFE-83E2-46A1-9682-446021715C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618C8F-9EA0-45D2-AC2E-62A07D791281}" type="doc">
      <dgm:prSet loTypeId="urn:microsoft.com/office/officeart/2005/8/layout/cycle8" loCatId="cycle" qsTypeId="urn:microsoft.com/office/officeart/2005/8/quickstyle/simple2" qsCatId="simple" csTypeId="urn:microsoft.com/office/officeart/2005/8/colors/accent2_2" csCatId="accent2" phldr="1"/>
      <dgm:spPr/>
    </dgm:pt>
    <dgm:pt modelId="{C9292633-1A91-4ACF-9C71-D95FF8F6D18D}">
      <dgm:prSet phldrT="[Текст]" custT="1"/>
      <dgm:spPr/>
      <dgm:t>
        <a:bodyPr/>
        <a:lstStyle/>
        <a:p>
          <a:r>
            <a:rPr lang="ru-RU" sz="1400" dirty="0"/>
            <a:t>Выдвижение креативных идей</a:t>
          </a:r>
        </a:p>
      </dgm:t>
    </dgm:pt>
    <dgm:pt modelId="{CAB2AC79-85B9-443F-B2F1-7BFDB0FAD71F}" type="parTrans" cxnId="{D880D37D-753A-4CF5-9DAC-8477C3EFB3DF}">
      <dgm:prSet/>
      <dgm:spPr/>
      <dgm:t>
        <a:bodyPr/>
        <a:lstStyle/>
        <a:p>
          <a:endParaRPr lang="ru-RU"/>
        </a:p>
      </dgm:t>
    </dgm:pt>
    <dgm:pt modelId="{5C798689-9455-41DE-BA0E-62C17BFB39C7}" type="sibTrans" cxnId="{D880D37D-753A-4CF5-9DAC-8477C3EFB3DF}">
      <dgm:prSet/>
      <dgm:spPr/>
      <dgm:t>
        <a:bodyPr/>
        <a:lstStyle/>
        <a:p>
          <a:endParaRPr lang="ru-RU"/>
        </a:p>
      </dgm:t>
    </dgm:pt>
    <dgm:pt modelId="{CBE0EDBF-788F-42AD-AAF5-4D033C7058B6}">
      <dgm:prSet phldrT="[Текст]" custT="1"/>
      <dgm:spPr/>
      <dgm:t>
        <a:bodyPr/>
        <a:lstStyle/>
        <a:p>
          <a:r>
            <a:rPr lang="ru-RU" sz="1400" dirty="0"/>
            <a:t>Уточнение и совершенствование идей</a:t>
          </a:r>
        </a:p>
      </dgm:t>
    </dgm:pt>
    <dgm:pt modelId="{8945E6AB-C206-461A-BB04-88549C0B7A3E}" type="parTrans" cxnId="{974BFFAF-3AC0-4ED8-981E-DE8C069C6771}">
      <dgm:prSet/>
      <dgm:spPr/>
      <dgm:t>
        <a:bodyPr/>
        <a:lstStyle/>
        <a:p>
          <a:endParaRPr lang="ru-RU"/>
        </a:p>
      </dgm:t>
    </dgm:pt>
    <dgm:pt modelId="{9BDD41DA-3610-4CAB-94C9-5CAA796A9D95}" type="sibTrans" cxnId="{974BFFAF-3AC0-4ED8-981E-DE8C069C6771}">
      <dgm:prSet/>
      <dgm:spPr/>
      <dgm:t>
        <a:bodyPr/>
        <a:lstStyle/>
        <a:p>
          <a:endParaRPr lang="ru-RU"/>
        </a:p>
      </dgm:t>
    </dgm:pt>
    <dgm:pt modelId="{BDDC8972-76A3-4E2F-8685-BEA76CF4BDB4}">
      <dgm:prSet phldrT="[Текст]" custT="1"/>
      <dgm:spPr/>
      <dgm:t>
        <a:bodyPr/>
        <a:lstStyle/>
        <a:p>
          <a:r>
            <a:rPr lang="ru-RU" sz="1400" dirty="0"/>
            <a:t>Выдвижение разнообразных идей</a:t>
          </a:r>
        </a:p>
      </dgm:t>
    </dgm:pt>
    <dgm:pt modelId="{3E4B3764-8A52-4EED-AD3E-DD93407087CF}" type="parTrans" cxnId="{3F834E44-C88D-4AC2-B346-3F1895EDECE6}">
      <dgm:prSet/>
      <dgm:spPr/>
      <dgm:t>
        <a:bodyPr/>
        <a:lstStyle/>
        <a:p>
          <a:endParaRPr lang="ru-RU"/>
        </a:p>
      </dgm:t>
    </dgm:pt>
    <dgm:pt modelId="{09ED1630-FB83-4ADF-B55D-B79335CFE2C1}" type="sibTrans" cxnId="{3F834E44-C88D-4AC2-B346-3F1895EDECE6}">
      <dgm:prSet/>
      <dgm:spPr/>
      <dgm:t>
        <a:bodyPr/>
        <a:lstStyle/>
        <a:p>
          <a:endParaRPr lang="ru-RU"/>
        </a:p>
      </dgm:t>
    </dgm:pt>
    <dgm:pt modelId="{594348D6-1217-4451-BE5E-2583D41EC7EA}" type="pres">
      <dgm:prSet presAssocID="{93618C8F-9EA0-45D2-AC2E-62A07D791281}" presName="compositeShape" presStyleCnt="0">
        <dgm:presLayoutVars>
          <dgm:chMax val="7"/>
          <dgm:dir/>
          <dgm:resizeHandles val="exact"/>
        </dgm:presLayoutVars>
      </dgm:prSet>
      <dgm:spPr/>
    </dgm:pt>
    <dgm:pt modelId="{DBDE7480-629D-4EA4-916B-491337D392FC}" type="pres">
      <dgm:prSet presAssocID="{93618C8F-9EA0-45D2-AC2E-62A07D791281}" presName="wedge1" presStyleLbl="node1" presStyleIdx="0" presStyleCnt="3" custScaleX="112706"/>
      <dgm:spPr/>
      <dgm:t>
        <a:bodyPr/>
        <a:lstStyle/>
        <a:p>
          <a:endParaRPr lang="ru-RU"/>
        </a:p>
      </dgm:t>
    </dgm:pt>
    <dgm:pt modelId="{4B1BFE54-B225-46E4-B2CC-783C39F01522}" type="pres">
      <dgm:prSet presAssocID="{93618C8F-9EA0-45D2-AC2E-62A07D791281}" presName="dummy1a" presStyleCnt="0"/>
      <dgm:spPr/>
    </dgm:pt>
    <dgm:pt modelId="{7F76ADEE-86B2-4784-8A0C-1C2DFF5118C6}" type="pres">
      <dgm:prSet presAssocID="{93618C8F-9EA0-45D2-AC2E-62A07D791281}" presName="dummy1b" presStyleCnt="0"/>
      <dgm:spPr/>
    </dgm:pt>
    <dgm:pt modelId="{C6E50EA9-39CC-431E-8547-68A2C157D41B}" type="pres">
      <dgm:prSet presAssocID="{93618C8F-9EA0-45D2-AC2E-62A07D79128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E1D1D-80DF-434F-9B53-4AF0D177CE22}" type="pres">
      <dgm:prSet presAssocID="{93618C8F-9EA0-45D2-AC2E-62A07D791281}" presName="wedge2" presStyleLbl="node1" presStyleIdx="1" presStyleCnt="3" custScaleX="121087" custScaleY="108873"/>
      <dgm:spPr/>
      <dgm:t>
        <a:bodyPr/>
        <a:lstStyle/>
        <a:p>
          <a:endParaRPr lang="ru-RU"/>
        </a:p>
      </dgm:t>
    </dgm:pt>
    <dgm:pt modelId="{723E8601-9233-4B41-A95D-FC305A22C23A}" type="pres">
      <dgm:prSet presAssocID="{93618C8F-9EA0-45D2-AC2E-62A07D791281}" presName="dummy2a" presStyleCnt="0"/>
      <dgm:spPr/>
    </dgm:pt>
    <dgm:pt modelId="{1F1160A1-1275-411E-91F9-081A7464967C}" type="pres">
      <dgm:prSet presAssocID="{93618C8F-9EA0-45D2-AC2E-62A07D791281}" presName="dummy2b" presStyleCnt="0"/>
      <dgm:spPr/>
    </dgm:pt>
    <dgm:pt modelId="{FA34503E-7265-472D-ABDF-7E06D8E76613}" type="pres">
      <dgm:prSet presAssocID="{93618C8F-9EA0-45D2-AC2E-62A07D79128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1A72C-3AB1-47C0-90D5-398E6760E241}" type="pres">
      <dgm:prSet presAssocID="{93618C8F-9EA0-45D2-AC2E-62A07D791281}" presName="wedge3" presStyleLbl="node1" presStyleIdx="2" presStyleCnt="3" custScaleX="114190" custScaleY="104599"/>
      <dgm:spPr/>
      <dgm:t>
        <a:bodyPr/>
        <a:lstStyle/>
        <a:p>
          <a:endParaRPr lang="ru-RU"/>
        </a:p>
      </dgm:t>
    </dgm:pt>
    <dgm:pt modelId="{61EBE085-0075-416B-BFC7-40FF579F4B40}" type="pres">
      <dgm:prSet presAssocID="{93618C8F-9EA0-45D2-AC2E-62A07D791281}" presName="dummy3a" presStyleCnt="0"/>
      <dgm:spPr/>
    </dgm:pt>
    <dgm:pt modelId="{C892614F-AEF9-427F-93E5-DB7BF0C3F932}" type="pres">
      <dgm:prSet presAssocID="{93618C8F-9EA0-45D2-AC2E-62A07D791281}" presName="dummy3b" presStyleCnt="0"/>
      <dgm:spPr/>
    </dgm:pt>
    <dgm:pt modelId="{43A0CB6F-8111-49DF-B7A7-125FB0876AAE}" type="pres">
      <dgm:prSet presAssocID="{93618C8F-9EA0-45D2-AC2E-62A07D79128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05B7A-D6FC-401B-9D8D-AC22B2D65A95}" type="pres">
      <dgm:prSet presAssocID="{5C798689-9455-41DE-BA0E-62C17BFB39C7}" presName="arrowWedge1" presStyleLbl="fgSibTrans2D1" presStyleIdx="0" presStyleCnt="3" custLinFactNeighborX="4327" custLinFactNeighborY="-75"/>
      <dgm:spPr/>
    </dgm:pt>
    <dgm:pt modelId="{258F4398-F0A8-402E-AD9E-BDDFB41A2E01}" type="pres">
      <dgm:prSet presAssocID="{9BDD41DA-3610-4CAB-94C9-5CAA796A9D95}" presName="arrowWedge2" presStyleLbl="fgSibTrans2D1" presStyleIdx="1" presStyleCnt="3" custScaleX="111744" custLinFactNeighborX="-1524" custLinFactNeighborY="2025"/>
      <dgm:spPr/>
    </dgm:pt>
    <dgm:pt modelId="{5768C90D-36A6-4192-9F30-D06859163ACC}" type="pres">
      <dgm:prSet presAssocID="{09ED1630-FB83-4ADF-B55D-B79335CFE2C1}" presName="arrowWedge3" presStyleLbl="fgSibTrans2D1" presStyleIdx="2" presStyleCnt="3" custLinFactNeighborX="-3540" custLinFactNeighborY="-46"/>
      <dgm:spPr/>
    </dgm:pt>
  </dgm:ptLst>
  <dgm:cxnLst>
    <dgm:cxn modelId="{974BFFAF-3AC0-4ED8-981E-DE8C069C6771}" srcId="{93618C8F-9EA0-45D2-AC2E-62A07D791281}" destId="{CBE0EDBF-788F-42AD-AAF5-4D033C7058B6}" srcOrd="1" destOrd="0" parTransId="{8945E6AB-C206-461A-BB04-88549C0B7A3E}" sibTransId="{9BDD41DA-3610-4CAB-94C9-5CAA796A9D95}"/>
    <dgm:cxn modelId="{EB540816-3531-45B2-8F2C-3B3611678C37}" type="presOf" srcId="{BDDC8972-76A3-4E2F-8685-BEA76CF4BDB4}" destId="{87A1A72C-3AB1-47C0-90D5-398E6760E241}" srcOrd="0" destOrd="0" presId="urn:microsoft.com/office/officeart/2005/8/layout/cycle8"/>
    <dgm:cxn modelId="{4A916AC1-30AC-461D-8B73-9E1CD78AC9C9}" type="presOf" srcId="{C9292633-1A91-4ACF-9C71-D95FF8F6D18D}" destId="{DBDE7480-629D-4EA4-916B-491337D392FC}" srcOrd="0" destOrd="0" presId="urn:microsoft.com/office/officeart/2005/8/layout/cycle8"/>
    <dgm:cxn modelId="{3F834E44-C88D-4AC2-B346-3F1895EDECE6}" srcId="{93618C8F-9EA0-45D2-AC2E-62A07D791281}" destId="{BDDC8972-76A3-4E2F-8685-BEA76CF4BDB4}" srcOrd="2" destOrd="0" parTransId="{3E4B3764-8A52-4EED-AD3E-DD93407087CF}" sibTransId="{09ED1630-FB83-4ADF-B55D-B79335CFE2C1}"/>
    <dgm:cxn modelId="{C3324064-DE39-4C99-832F-A8384B89237D}" type="presOf" srcId="{C9292633-1A91-4ACF-9C71-D95FF8F6D18D}" destId="{C6E50EA9-39CC-431E-8547-68A2C157D41B}" srcOrd="1" destOrd="0" presId="urn:microsoft.com/office/officeart/2005/8/layout/cycle8"/>
    <dgm:cxn modelId="{D880D37D-753A-4CF5-9DAC-8477C3EFB3DF}" srcId="{93618C8F-9EA0-45D2-AC2E-62A07D791281}" destId="{C9292633-1A91-4ACF-9C71-D95FF8F6D18D}" srcOrd="0" destOrd="0" parTransId="{CAB2AC79-85B9-443F-B2F1-7BFDB0FAD71F}" sibTransId="{5C798689-9455-41DE-BA0E-62C17BFB39C7}"/>
    <dgm:cxn modelId="{8D5FCDF8-4250-4307-AC8C-976D0241E6F4}" type="presOf" srcId="{CBE0EDBF-788F-42AD-AAF5-4D033C7058B6}" destId="{FA34503E-7265-472D-ABDF-7E06D8E76613}" srcOrd="1" destOrd="0" presId="urn:microsoft.com/office/officeart/2005/8/layout/cycle8"/>
    <dgm:cxn modelId="{E7469306-1C2A-40F4-B3AF-D9C0C27859C9}" type="presOf" srcId="{CBE0EDBF-788F-42AD-AAF5-4D033C7058B6}" destId="{612E1D1D-80DF-434F-9B53-4AF0D177CE22}" srcOrd="0" destOrd="0" presId="urn:microsoft.com/office/officeart/2005/8/layout/cycle8"/>
    <dgm:cxn modelId="{BBC58646-25C4-4553-9D74-522E14C0CA0B}" type="presOf" srcId="{93618C8F-9EA0-45D2-AC2E-62A07D791281}" destId="{594348D6-1217-4451-BE5E-2583D41EC7EA}" srcOrd="0" destOrd="0" presId="urn:microsoft.com/office/officeart/2005/8/layout/cycle8"/>
    <dgm:cxn modelId="{D7F38BA3-B4BD-4441-875B-2BB0B1477BAA}" type="presOf" srcId="{BDDC8972-76A3-4E2F-8685-BEA76CF4BDB4}" destId="{43A0CB6F-8111-49DF-B7A7-125FB0876AAE}" srcOrd="1" destOrd="0" presId="urn:microsoft.com/office/officeart/2005/8/layout/cycle8"/>
    <dgm:cxn modelId="{4BFCD1E1-F0EC-4643-86F5-E5B621AE6AF7}" type="presParOf" srcId="{594348D6-1217-4451-BE5E-2583D41EC7EA}" destId="{DBDE7480-629D-4EA4-916B-491337D392FC}" srcOrd="0" destOrd="0" presId="urn:microsoft.com/office/officeart/2005/8/layout/cycle8"/>
    <dgm:cxn modelId="{59BD4F06-9FA1-41F3-BF6F-2A53763BE0FF}" type="presParOf" srcId="{594348D6-1217-4451-BE5E-2583D41EC7EA}" destId="{4B1BFE54-B225-46E4-B2CC-783C39F01522}" srcOrd="1" destOrd="0" presId="urn:microsoft.com/office/officeart/2005/8/layout/cycle8"/>
    <dgm:cxn modelId="{6E93EE20-B1D4-4A6D-8CCB-27CF52378AA9}" type="presParOf" srcId="{594348D6-1217-4451-BE5E-2583D41EC7EA}" destId="{7F76ADEE-86B2-4784-8A0C-1C2DFF5118C6}" srcOrd="2" destOrd="0" presId="urn:microsoft.com/office/officeart/2005/8/layout/cycle8"/>
    <dgm:cxn modelId="{D60F4CE8-9172-4B4E-B12A-E7D09B8A8075}" type="presParOf" srcId="{594348D6-1217-4451-BE5E-2583D41EC7EA}" destId="{C6E50EA9-39CC-431E-8547-68A2C157D41B}" srcOrd="3" destOrd="0" presId="urn:microsoft.com/office/officeart/2005/8/layout/cycle8"/>
    <dgm:cxn modelId="{C0A925F3-0FC2-43A7-9898-249D2FE3B1A2}" type="presParOf" srcId="{594348D6-1217-4451-BE5E-2583D41EC7EA}" destId="{612E1D1D-80DF-434F-9B53-4AF0D177CE22}" srcOrd="4" destOrd="0" presId="urn:microsoft.com/office/officeart/2005/8/layout/cycle8"/>
    <dgm:cxn modelId="{E53EE922-F102-4247-9BA5-C5C977CEEFA7}" type="presParOf" srcId="{594348D6-1217-4451-BE5E-2583D41EC7EA}" destId="{723E8601-9233-4B41-A95D-FC305A22C23A}" srcOrd="5" destOrd="0" presId="urn:microsoft.com/office/officeart/2005/8/layout/cycle8"/>
    <dgm:cxn modelId="{F351A1DE-C68C-4111-A585-068F7F68406E}" type="presParOf" srcId="{594348D6-1217-4451-BE5E-2583D41EC7EA}" destId="{1F1160A1-1275-411E-91F9-081A7464967C}" srcOrd="6" destOrd="0" presId="urn:microsoft.com/office/officeart/2005/8/layout/cycle8"/>
    <dgm:cxn modelId="{470E2BB5-6367-45B3-A414-851EED6522C7}" type="presParOf" srcId="{594348D6-1217-4451-BE5E-2583D41EC7EA}" destId="{FA34503E-7265-472D-ABDF-7E06D8E76613}" srcOrd="7" destOrd="0" presId="urn:microsoft.com/office/officeart/2005/8/layout/cycle8"/>
    <dgm:cxn modelId="{F24B9863-BEF3-4D56-82D6-C9011E656CDD}" type="presParOf" srcId="{594348D6-1217-4451-BE5E-2583D41EC7EA}" destId="{87A1A72C-3AB1-47C0-90D5-398E6760E241}" srcOrd="8" destOrd="0" presId="urn:microsoft.com/office/officeart/2005/8/layout/cycle8"/>
    <dgm:cxn modelId="{18BB46D6-B8FD-4F3C-A42F-931A00373679}" type="presParOf" srcId="{594348D6-1217-4451-BE5E-2583D41EC7EA}" destId="{61EBE085-0075-416B-BFC7-40FF579F4B40}" srcOrd="9" destOrd="0" presId="urn:microsoft.com/office/officeart/2005/8/layout/cycle8"/>
    <dgm:cxn modelId="{BCEC809F-5A70-4B44-83D0-C3BBE6F368BF}" type="presParOf" srcId="{594348D6-1217-4451-BE5E-2583D41EC7EA}" destId="{C892614F-AEF9-427F-93E5-DB7BF0C3F932}" srcOrd="10" destOrd="0" presId="urn:microsoft.com/office/officeart/2005/8/layout/cycle8"/>
    <dgm:cxn modelId="{C872301D-F734-4C0C-8C2B-4229A3E9868B}" type="presParOf" srcId="{594348D6-1217-4451-BE5E-2583D41EC7EA}" destId="{43A0CB6F-8111-49DF-B7A7-125FB0876AAE}" srcOrd="11" destOrd="0" presId="urn:microsoft.com/office/officeart/2005/8/layout/cycle8"/>
    <dgm:cxn modelId="{DAE2CAF7-10E0-4A6C-9507-CC94618ACB62}" type="presParOf" srcId="{594348D6-1217-4451-BE5E-2583D41EC7EA}" destId="{47505B7A-D6FC-401B-9D8D-AC22B2D65A95}" srcOrd="12" destOrd="0" presId="urn:microsoft.com/office/officeart/2005/8/layout/cycle8"/>
    <dgm:cxn modelId="{ABC0A9DD-2860-4175-B25A-83795ED14D83}" type="presParOf" srcId="{594348D6-1217-4451-BE5E-2583D41EC7EA}" destId="{258F4398-F0A8-402E-AD9E-BDDFB41A2E01}" srcOrd="13" destOrd="0" presId="urn:microsoft.com/office/officeart/2005/8/layout/cycle8"/>
    <dgm:cxn modelId="{6821268C-C346-4E1C-A935-6F7B29D293A3}" type="presParOf" srcId="{594348D6-1217-4451-BE5E-2583D41EC7EA}" destId="{5768C90D-36A6-4192-9F30-D06859163AC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18C8F-9EA0-45D2-AC2E-62A07D791281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BDDC8972-76A3-4E2F-8685-BEA76CF4BDB4}">
      <dgm:prSet phldrT="[Текст]"/>
      <dgm:spPr/>
      <dgm:t>
        <a:bodyPr/>
        <a:lstStyle/>
        <a:p>
          <a:r>
            <a:rPr lang="ru-RU" dirty="0"/>
            <a:t>Оценка сильных и слабых сторон идей</a:t>
          </a:r>
        </a:p>
      </dgm:t>
    </dgm:pt>
    <dgm:pt modelId="{09ED1630-FB83-4ADF-B55D-B79335CFE2C1}" type="sibTrans" cxnId="{3F834E44-C88D-4AC2-B346-3F1895EDECE6}">
      <dgm:prSet/>
      <dgm:spPr/>
      <dgm:t>
        <a:bodyPr/>
        <a:lstStyle/>
        <a:p>
          <a:endParaRPr lang="ru-RU"/>
        </a:p>
      </dgm:t>
    </dgm:pt>
    <dgm:pt modelId="{3E4B3764-8A52-4EED-AD3E-DD93407087CF}" type="parTrans" cxnId="{3F834E44-C88D-4AC2-B346-3F1895EDECE6}">
      <dgm:prSet/>
      <dgm:spPr/>
      <dgm:t>
        <a:bodyPr/>
        <a:lstStyle/>
        <a:p>
          <a:endParaRPr lang="ru-RU"/>
        </a:p>
      </dgm:t>
    </dgm:pt>
    <dgm:pt modelId="{CBE0EDBF-788F-42AD-AAF5-4D033C7058B6}">
      <dgm:prSet phldrT="[Текст]"/>
      <dgm:spPr/>
      <dgm:t>
        <a:bodyPr/>
        <a:lstStyle/>
        <a:p>
          <a:r>
            <a:rPr lang="ru-RU" dirty="0"/>
            <a:t>Отбор креативных идей</a:t>
          </a:r>
        </a:p>
      </dgm:t>
    </dgm:pt>
    <dgm:pt modelId="{9BDD41DA-3610-4CAB-94C9-5CAA796A9D95}" type="sibTrans" cxnId="{974BFFAF-3AC0-4ED8-981E-DE8C069C6771}">
      <dgm:prSet/>
      <dgm:spPr/>
      <dgm:t>
        <a:bodyPr/>
        <a:lstStyle/>
        <a:p>
          <a:endParaRPr lang="ru-RU"/>
        </a:p>
      </dgm:t>
    </dgm:pt>
    <dgm:pt modelId="{8945E6AB-C206-461A-BB04-88549C0B7A3E}" type="parTrans" cxnId="{974BFFAF-3AC0-4ED8-981E-DE8C069C6771}">
      <dgm:prSet/>
      <dgm:spPr/>
      <dgm:t>
        <a:bodyPr/>
        <a:lstStyle/>
        <a:p>
          <a:endParaRPr lang="ru-RU"/>
        </a:p>
      </dgm:t>
    </dgm:pt>
    <dgm:pt modelId="{594348D6-1217-4451-BE5E-2583D41EC7EA}" type="pres">
      <dgm:prSet presAssocID="{93618C8F-9EA0-45D2-AC2E-62A07D791281}" presName="compositeShape" presStyleCnt="0">
        <dgm:presLayoutVars>
          <dgm:chMax val="7"/>
          <dgm:dir/>
          <dgm:resizeHandles val="exact"/>
        </dgm:presLayoutVars>
      </dgm:prSet>
      <dgm:spPr/>
    </dgm:pt>
    <dgm:pt modelId="{DBDE7480-629D-4EA4-916B-491337D392FC}" type="pres">
      <dgm:prSet presAssocID="{93618C8F-9EA0-45D2-AC2E-62A07D791281}" presName="wedge1" presStyleLbl="node1" presStyleIdx="0" presStyleCnt="2" custScaleX="111030" custScaleY="107419"/>
      <dgm:spPr/>
      <dgm:t>
        <a:bodyPr/>
        <a:lstStyle/>
        <a:p>
          <a:endParaRPr lang="ru-RU"/>
        </a:p>
      </dgm:t>
    </dgm:pt>
    <dgm:pt modelId="{4B1BFE54-B225-46E4-B2CC-783C39F01522}" type="pres">
      <dgm:prSet presAssocID="{93618C8F-9EA0-45D2-AC2E-62A07D791281}" presName="dummy1a" presStyleCnt="0"/>
      <dgm:spPr/>
    </dgm:pt>
    <dgm:pt modelId="{7F76ADEE-86B2-4784-8A0C-1C2DFF5118C6}" type="pres">
      <dgm:prSet presAssocID="{93618C8F-9EA0-45D2-AC2E-62A07D791281}" presName="dummy1b" presStyleCnt="0"/>
      <dgm:spPr/>
    </dgm:pt>
    <dgm:pt modelId="{C6E50EA9-39CC-431E-8547-68A2C157D41B}" type="pres">
      <dgm:prSet presAssocID="{93618C8F-9EA0-45D2-AC2E-62A07D791281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E1D1D-80DF-434F-9B53-4AF0D177CE22}" type="pres">
      <dgm:prSet presAssocID="{93618C8F-9EA0-45D2-AC2E-62A07D791281}" presName="wedge2" presStyleLbl="node1" presStyleIdx="1" presStyleCnt="2" custLinFactNeighborX="1073" custLinFactNeighborY="-1073"/>
      <dgm:spPr/>
      <dgm:t>
        <a:bodyPr/>
        <a:lstStyle/>
        <a:p>
          <a:endParaRPr lang="ru-RU"/>
        </a:p>
      </dgm:t>
    </dgm:pt>
    <dgm:pt modelId="{723E8601-9233-4B41-A95D-FC305A22C23A}" type="pres">
      <dgm:prSet presAssocID="{93618C8F-9EA0-45D2-AC2E-62A07D791281}" presName="dummy2a" presStyleCnt="0"/>
      <dgm:spPr/>
    </dgm:pt>
    <dgm:pt modelId="{1F1160A1-1275-411E-91F9-081A7464967C}" type="pres">
      <dgm:prSet presAssocID="{93618C8F-9EA0-45D2-AC2E-62A07D791281}" presName="dummy2b" presStyleCnt="0"/>
      <dgm:spPr/>
    </dgm:pt>
    <dgm:pt modelId="{FA34503E-7265-472D-ABDF-7E06D8E76613}" type="pres">
      <dgm:prSet presAssocID="{93618C8F-9EA0-45D2-AC2E-62A07D791281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28254-6286-4F07-9103-881DD264C459}" type="pres">
      <dgm:prSet presAssocID="{9BDD41DA-3610-4CAB-94C9-5CAA796A9D95}" presName="arrowWedge1" presStyleLbl="fgSibTrans2D1" presStyleIdx="0" presStyleCnt="2" custScaleX="106832" custScaleY="106627"/>
      <dgm:spPr/>
    </dgm:pt>
    <dgm:pt modelId="{E985E411-20C8-4B52-87D4-285F9013DAAE}" type="pres">
      <dgm:prSet presAssocID="{09ED1630-FB83-4ADF-B55D-B79335CFE2C1}" presName="arrowWedge2" presStyleLbl="fgSibTrans2D1" presStyleIdx="1" presStyleCnt="2" custScaleX="102626" custScaleY="104811"/>
      <dgm:spPr/>
    </dgm:pt>
  </dgm:ptLst>
  <dgm:cxnLst>
    <dgm:cxn modelId="{3F834E44-C88D-4AC2-B346-3F1895EDECE6}" srcId="{93618C8F-9EA0-45D2-AC2E-62A07D791281}" destId="{BDDC8972-76A3-4E2F-8685-BEA76CF4BDB4}" srcOrd="1" destOrd="0" parTransId="{3E4B3764-8A52-4EED-AD3E-DD93407087CF}" sibTransId="{09ED1630-FB83-4ADF-B55D-B79335CFE2C1}"/>
    <dgm:cxn modelId="{F55E8216-9048-4FEA-84F5-854C46A899EC}" type="presOf" srcId="{93618C8F-9EA0-45D2-AC2E-62A07D791281}" destId="{594348D6-1217-4451-BE5E-2583D41EC7EA}" srcOrd="0" destOrd="0" presId="urn:microsoft.com/office/officeart/2005/8/layout/cycle8"/>
    <dgm:cxn modelId="{4DC04DE9-C6AA-4667-80BF-642C62D314F5}" type="presOf" srcId="{CBE0EDBF-788F-42AD-AAF5-4D033C7058B6}" destId="{C6E50EA9-39CC-431E-8547-68A2C157D41B}" srcOrd="1" destOrd="0" presId="urn:microsoft.com/office/officeart/2005/8/layout/cycle8"/>
    <dgm:cxn modelId="{1B1CABD2-3EC4-438B-8BE3-832FB7B4E70C}" type="presOf" srcId="{CBE0EDBF-788F-42AD-AAF5-4D033C7058B6}" destId="{DBDE7480-629D-4EA4-916B-491337D392FC}" srcOrd="0" destOrd="0" presId="urn:microsoft.com/office/officeart/2005/8/layout/cycle8"/>
    <dgm:cxn modelId="{AC03BA0C-2421-4243-99C3-9565B075348C}" type="presOf" srcId="{BDDC8972-76A3-4E2F-8685-BEA76CF4BDB4}" destId="{612E1D1D-80DF-434F-9B53-4AF0D177CE22}" srcOrd="0" destOrd="0" presId="urn:microsoft.com/office/officeart/2005/8/layout/cycle8"/>
    <dgm:cxn modelId="{2965F173-4E8D-46ED-A990-28BB36B6F944}" type="presOf" srcId="{BDDC8972-76A3-4E2F-8685-BEA76CF4BDB4}" destId="{FA34503E-7265-472D-ABDF-7E06D8E76613}" srcOrd="1" destOrd="0" presId="urn:microsoft.com/office/officeart/2005/8/layout/cycle8"/>
    <dgm:cxn modelId="{974BFFAF-3AC0-4ED8-981E-DE8C069C6771}" srcId="{93618C8F-9EA0-45D2-AC2E-62A07D791281}" destId="{CBE0EDBF-788F-42AD-AAF5-4D033C7058B6}" srcOrd="0" destOrd="0" parTransId="{8945E6AB-C206-461A-BB04-88549C0B7A3E}" sibTransId="{9BDD41DA-3610-4CAB-94C9-5CAA796A9D95}"/>
    <dgm:cxn modelId="{8C5DC3EB-2F6F-47CD-AE86-9D48A95D90D1}" type="presParOf" srcId="{594348D6-1217-4451-BE5E-2583D41EC7EA}" destId="{DBDE7480-629D-4EA4-916B-491337D392FC}" srcOrd="0" destOrd="0" presId="urn:microsoft.com/office/officeart/2005/8/layout/cycle8"/>
    <dgm:cxn modelId="{B6AAF91D-031D-450C-AF91-29F54E51D7E4}" type="presParOf" srcId="{594348D6-1217-4451-BE5E-2583D41EC7EA}" destId="{4B1BFE54-B225-46E4-B2CC-783C39F01522}" srcOrd="1" destOrd="0" presId="urn:microsoft.com/office/officeart/2005/8/layout/cycle8"/>
    <dgm:cxn modelId="{FD584B0D-D42A-4EFE-BD23-CEDE810FEAD8}" type="presParOf" srcId="{594348D6-1217-4451-BE5E-2583D41EC7EA}" destId="{7F76ADEE-86B2-4784-8A0C-1C2DFF5118C6}" srcOrd="2" destOrd="0" presId="urn:microsoft.com/office/officeart/2005/8/layout/cycle8"/>
    <dgm:cxn modelId="{7E0E8A32-E7FE-4518-8F12-0813E60D61EA}" type="presParOf" srcId="{594348D6-1217-4451-BE5E-2583D41EC7EA}" destId="{C6E50EA9-39CC-431E-8547-68A2C157D41B}" srcOrd="3" destOrd="0" presId="urn:microsoft.com/office/officeart/2005/8/layout/cycle8"/>
    <dgm:cxn modelId="{8BB4FCA6-DAD2-462F-A808-C5996C85215D}" type="presParOf" srcId="{594348D6-1217-4451-BE5E-2583D41EC7EA}" destId="{612E1D1D-80DF-434F-9B53-4AF0D177CE22}" srcOrd="4" destOrd="0" presId="urn:microsoft.com/office/officeart/2005/8/layout/cycle8"/>
    <dgm:cxn modelId="{2AE770A8-30DB-4472-8E02-BE89E591306C}" type="presParOf" srcId="{594348D6-1217-4451-BE5E-2583D41EC7EA}" destId="{723E8601-9233-4B41-A95D-FC305A22C23A}" srcOrd="5" destOrd="0" presId="urn:microsoft.com/office/officeart/2005/8/layout/cycle8"/>
    <dgm:cxn modelId="{2C427DC2-85AB-44CF-A95B-BC5BC34AEE09}" type="presParOf" srcId="{594348D6-1217-4451-BE5E-2583D41EC7EA}" destId="{1F1160A1-1275-411E-91F9-081A7464967C}" srcOrd="6" destOrd="0" presId="urn:microsoft.com/office/officeart/2005/8/layout/cycle8"/>
    <dgm:cxn modelId="{40E7D59F-FBE7-4087-911F-D4E3AC25ABAA}" type="presParOf" srcId="{594348D6-1217-4451-BE5E-2583D41EC7EA}" destId="{FA34503E-7265-472D-ABDF-7E06D8E76613}" srcOrd="7" destOrd="0" presId="urn:microsoft.com/office/officeart/2005/8/layout/cycle8"/>
    <dgm:cxn modelId="{FE71A56A-5CDA-4A4F-AC13-690300D6A120}" type="presParOf" srcId="{594348D6-1217-4451-BE5E-2583D41EC7EA}" destId="{C8E28254-6286-4F07-9103-881DD264C459}" srcOrd="8" destOrd="0" presId="urn:microsoft.com/office/officeart/2005/8/layout/cycle8"/>
    <dgm:cxn modelId="{4079D433-66C3-457D-A3CC-7BC8143B0118}" type="presParOf" srcId="{594348D6-1217-4451-BE5E-2583D41EC7EA}" destId="{E985E411-20C8-4B52-87D4-285F9013DAA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6DC48-EAC9-4494-ACB7-2A96289C8E4E}">
      <dsp:nvSpPr>
        <dsp:cNvPr id="0" name=""/>
        <dsp:cNvSpPr/>
      </dsp:nvSpPr>
      <dsp:spPr>
        <a:xfrm>
          <a:off x="554358" y="2464556"/>
          <a:ext cx="1713495" cy="8567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ФГ и РПП</a:t>
          </a:r>
          <a:endParaRPr lang="ru-RU" sz="2400" b="1" kern="1200" dirty="0"/>
        </a:p>
      </dsp:txBody>
      <dsp:txXfrm>
        <a:off x="579451" y="2489649"/>
        <a:ext cx="1663309" cy="806561"/>
      </dsp:txXfrm>
    </dsp:sp>
    <dsp:sp modelId="{9E5E34C8-6443-45A1-83E4-3050BF27700B}">
      <dsp:nvSpPr>
        <dsp:cNvPr id="0" name=""/>
        <dsp:cNvSpPr/>
      </dsp:nvSpPr>
      <dsp:spPr>
        <a:xfrm rot="17692822">
          <a:off x="1796009" y="2137923"/>
          <a:ext cx="162908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9088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69826" y="2113257"/>
        <a:ext cx="81454" cy="81454"/>
      </dsp:txXfrm>
    </dsp:sp>
    <dsp:sp modelId="{1E6AD587-4098-41B1-B53C-951714314570}">
      <dsp:nvSpPr>
        <dsp:cNvPr id="0" name=""/>
        <dsp:cNvSpPr/>
      </dsp:nvSpPr>
      <dsp:spPr>
        <a:xfrm>
          <a:off x="2953252" y="986666"/>
          <a:ext cx="1713495" cy="8567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Содержание ФГ</a:t>
          </a:r>
          <a:endParaRPr lang="ru-RU" sz="1800" b="1" kern="1200" dirty="0"/>
        </a:p>
      </dsp:txBody>
      <dsp:txXfrm>
        <a:off x="2978345" y="1011759"/>
        <a:ext cx="1663309" cy="806561"/>
      </dsp:txXfrm>
    </dsp:sp>
    <dsp:sp modelId="{C8C98E6B-AE8A-4A77-B026-285951E7189C}">
      <dsp:nvSpPr>
        <dsp:cNvPr id="0" name=""/>
        <dsp:cNvSpPr/>
      </dsp:nvSpPr>
      <dsp:spPr>
        <a:xfrm rot="18289469">
          <a:off x="4409341" y="906348"/>
          <a:ext cx="120021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00211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79441" y="892404"/>
        <a:ext cx="60010" cy="60010"/>
      </dsp:txXfrm>
    </dsp:sp>
    <dsp:sp modelId="{3BB3DE2E-04C0-4450-B76D-0D492FCA4639}">
      <dsp:nvSpPr>
        <dsp:cNvPr id="0" name=""/>
        <dsp:cNvSpPr/>
      </dsp:nvSpPr>
      <dsp:spPr>
        <a:xfrm>
          <a:off x="5352145" y="1406"/>
          <a:ext cx="1713495" cy="856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Понятие</a:t>
          </a:r>
          <a:endParaRPr lang="ru-RU" sz="1600" b="1" kern="1200" dirty="0"/>
        </a:p>
      </dsp:txBody>
      <dsp:txXfrm>
        <a:off x="5377238" y="26499"/>
        <a:ext cx="1663309" cy="806561"/>
      </dsp:txXfrm>
    </dsp:sp>
    <dsp:sp modelId="{D6C81D69-FA60-49E7-8643-65BBC81D638E}">
      <dsp:nvSpPr>
        <dsp:cNvPr id="0" name=""/>
        <dsp:cNvSpPr/>
      </dsp:nvSpPr>
      <dsp:spPr>
        <a:xfrm>
          <a:off x="4666747" y="1398978"/>
          <a:ext cx="68539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85398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2311" y="1397905"/>
        <a:ext cx="34269" cy="34269"/>
      </dsp:txXfrm>
    </dsp:sp>
    <dsp:sp modelId="{0CA4F65C-259E-4451-86FB-28C7893D0501}">
      <dsp:nvSpPr>
        <dsp:cNvPr id="0" name=""/>
        <dsp:cNvSpPr/>
      </dsp:nvSpPr>
      <dsp:spPr>
        <a:xfrm>
          <a:off x="5352145" y="986666"/>
          <a:ext cx="1713495" cy="856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Структурные элементы</a:t>
          </a:r>
          <a:endParaRPr lang="ru-RU" sz="1600" b="1" kern="1200" dirty="0"/>
        </a:p>
      </dsp:txBody>
      <dsp:txXfrm>
        <a:off x="5377238" y="1011759"/>
        <a:ext cx="1663309" cy="806561"/>
      </dsp:txXfrm>
    </dsp:sp>
    <dsp:sp modelId="{4B7259B3-5754-4FF6-92EC-6834B648F369}">
      <dsp:nvSpPr>
        <dsp:cNvPr id="0" name=""/>
        <dsp:cNvSpPr/>
      </dsp:nvSpPr>
      <dsp:spPr>
        <a:xfrm rot="3310531">
          <a:off x="4409341" y="1891608"/>
          <a:ext cx="120021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00211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79441" y="1877664"/>
        <a:ext cx="60010" cy="60010"/>
      </dsp:txXfrm>
    </dsp:sp>
    <dsp:sp modelId="{1F1F19D5-F27F-4383-A038-E9406ED0135E}">
      <dsp:nvSpPr>
        <dsp:cNvPr id="0" name=""/>
        <dsp:cNvSpPr/>
      </dsp:nvSpPr>
      <dsp:spPr>
        <a:xfrm>
          <a:off x="5352145" y="1971926"/>
          <a:ext cx="1713495" cy="856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Современные подходы</a:t>
          </a:r>
          <a:endParaRPr lang="ru-RU" sz="1600" b="1" kern="1200" dirty="0"/>
        </a:p>
      </dsp:txBody>
      <dsp:txXfrm>
        <a:off x="5377238" y="1997019"/>
        <a:ext cx="1663309" cy="806561"/>
      </dsp:txXfrm>
    </dsp:sp>
    <dsp:sp modelId="{4DEDFC77-93CE-4533-B080-D8309A9590F1}">
      <dsp:nvSpPr>
        <dsp:cNvPr id="0" name=""/>
        <dsp:cNvSpPr/>
      </dsp:nvSpPr>
      <dsp:spPr>
        <a:xfrm rot="1956012">
          <a:off x="2202883" y="3099048"/>
          <a:ext cx="82476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24763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94646" y="3094491"/>
        <a:ext cx="41238" cy="41238"/>
      </dsp:txXfrm>
    </dsp:sp>
    <dsp:sp modelId="{A4BB5CF4-34BF-4D57-9840-6E0F93D87D74}">
      <dsp:nvSpPr>
        <dsp:cNvPr id="0" name=""/>
        <dsp:cNvSpPr/>
      </dsp:nvSpPr>
      <dsp:spPr>
        <a:xfrm>
          <a:off x="2962676" y="2908916"/>
          <a:ext cx="1713495" cy="8567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Место ФГ в РПП</a:t>
          </a:r>
          <a:endParaRPr lang="ru-RU" sz="2000" b="1" kern="1200" dirty="0"/>
        </a:p>
      </dsp:txBody>
      <dsp:txXfrm>
        <a:off x="2987769" y="2934009"/>
        <a:ext cx="1663309" cy="806561"/>
      </dsp:txXfrm>
    </dsp:sp>
    <dsp:sp modelId="{0A5D1333-09EA-4C9E-84C1-4F9A01C053C1}">
      <dsp:nvSpPr>
        <dsp:cNvPr id="0" name=""/>
        <dsp:cNvSpPr/>
      </dsp:nvSpPr>
      <dsp:spPr>
        <a:xfrm rot="245063">
          <a:off x="4675311" y="3345363"/>
          <a:ext cx="67769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77695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7216" y="3344482"/>
        <a:ext cx="33884" cy="33884"/>
      </dsp:txXfrm>
    </dsp:sp>
    <dsp:sp modelId="{87CFB5E1-567B-4F12-ABFD-D86CBBB8B979}">
      <dsp:nvSpPr>
        <dsp:cNvPr id="0" name=""/>
        <dsp:cNvSpPr/>
      </dsp:nvSpPr>
      <dsp:spPr>
        <a:xfrm>
          <a:off x="5352145" y="2957186"/>
          <a:ext cx="1713495" cy="856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Метапредметные</a:t>
          </a:r>
          <a:r>
            <a:rPr lang="ru-RU" sz="1600" b="1" kern="1200" dirty="0" smtClean="0"/>
            <a:t> результаты</a:t>
          </a:r>
          <a:endParaRPr lang="ru-RU" sz="1600" b="1" kern="1200" dirty="0"/>
        </a:p>
      </dsp:txBody>
      <dsp:txXfrm>
        <a:off x="5377238" y="2982279"/>
        <a:ext cx="1663309" cy="806561"/>
      </dsp:txXfrm>
    </dsp:sp>
    <dsp:sp modelId="{66201ACD-4711-496A-A7F8-DDF9FDE992DD}">
      <dsp:nvSpPr>
        <dsp:cNvPr id="0" name=""/>
        <dsp:cNvSpPr/>
      </dsp:nvSpPr>
      <dsp:spPr>
        <a:xfrm rot="3907178">
          <a:off x="1796009" y="3615812"/>
          <a:ext cx="162908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29088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69826" y="3591147"/>
        <a:ext cx="81454" cy="81454"/>
      </dsp:txXfrm>
    </dsp:sp>
    <dsp:sp modelId="{AE8A84CD-5EE4-4CE9-8B1F-F58921FC0EC0}">
      <dsp:nvSpPr>
        <dsp:cNvPr id="0" name=""/>
        <dsp:cNvSpPr/>
      </dsp:nvSpPr>
      <dsp:spPr>
        <a:xfrm>
          <a:off x="2953252" y="3942445"/>
          <a:ext cx="1713495" cy="8567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Особенности формирования ФГ</a:t>
          </a:r>
          <a:endParaRPr lang="ru-RU" sz="1200" b="1" kern="1200" dirty="0"/>
        </a:p>
      </dsp:txBody>
      <dsp:txXfrm>
        <a:off x="2978345" y="3967538"/>
        <a:ext cx="1663309" cy="806561"/>
      </dsp:txXfrm>
    </dsp:sp>
    <dsp:sp modelId="{51CF97E4-19E8-42AE-A76A-3C4DB2CEBA3D}">
      <dsp:nvSpPr>
        <dsp:cNvPr id="0" name=""/>
        <dsp:cNvSpPr/>
      </dsp:nvSpPr>
      <dsp:spPr>
        <a:xfrm>
          <a:off x="4666747" y="4354757"/>
          <a:ext cx="68539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85398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92311" y="4353684"/>
        <a:ext cx="34269" cy="34269"/>
      </dsp:txXfrm>
    </dsp:sp>
    <dsp:sp modelId="{65EBF236-2B52-42F1-BF64-70622F58543A}">
      <dsp:nvSpPr>
        <dsp:cNvPr id="0" name=""/>
        <dsp:cNvSpPr/>
      </dsp:nvSpPr>
      <dsp:spPr>
        <a:xfrm>
          <a:off x="5352145" y="3942445"/>
          <a:ext cx="1713495" cy="8567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Принципы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377238" y="3967538"/>
        <a:ext cx="1663309" cy="806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7480-629D-4EA4-916B-491337D392FC}">
      <dsp:nvSpPr>
        <dsp:cNvPr id="0" name=""/>
        <dsp:cNvSpPr/>
      </dsp:nvSpPr>
      <dsp:spPr>
        <a:xfrm>
          <a:off x="826348" y="181519"/>
          <a:ext cx="3067406" cy="272160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Выдвижение креативных идей</a:t>
          </a:r>
        </a:p>
      </dsp:txBody>
      <dsp:txXfrm>
        <a:off x="2442945" y="758239"/>
        <a:ext cx="1095502" cy="810000"/>
      </dsp:txXfrm>
    </dsp:sp>
    <dsp:sp modelId="{612E1D1D-80DF-434F-9B53-4AF0D177CE22}">
      <dsp:nvSpPr>
        <dsp:cNvPr id="0" name=""/>
        <dsp:cNvSpPr/>
      </dsp:nvSpPr>
      <dsp:spPr>
        <a:xfrm>
          <a:off x="656248" y="157975"/>
          <a:ext cx="3295503" cy="2963087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Уточнение и совершенствование идей</a:t>
          </a:r>
        </a:p>
      </dsp:txBody>
      <dsp:txXfrm>
        <a:off x="1440891" y="2080455"/>
        <a:ext cx="1765448" cy="776046"/>
      </dsp:txXfrm>
    </dsp:sp>
    <dsp:sp modelId="{87A1A72C-3AB1-47C0-90D5-398E6760E241}">
      <dsp:nvSpPr>
        <dsp:cNvPr id="0" name=""/>
        <dsp:cNvSpPr/>
      </dsp:nvSpPr>
      <dsp:spPr>
        <a:xfrm>
          <a:off x="694050" y="118936"/>
          <a:ext cx="3107795" cy="284676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Выдвижение разнообразных идей</a:t>
          </a:r>
        </a:p>
      </dsp:txBody>
      <dsp:txXfrm>
        <a:off x="1054036" y="722179"/>
        <a:ext cx="1109926" cy="847251"/>
      </dsp:txXfrm>
    </dsp:sp>
    <dsp:sp modelId="{47505B7A-D6FC-401B-9D8D-AC22B2D65A95}">
      <dsp:nvSpPr>
        <dsp:cNvPr id="0" name=""/>
        <dsp:cNvSpPr/>
      </dsp:nvSpPr>
      <dsp:spPr>
        <a:xfrm>
          <a:off x="960762" y="10745"/>
          <a:ext cx="3058560" cy="305856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8F4398-F0A8-402E-AD9E-BDDFB41A2E01}">
      <dsp:nvSpPr>
        <dsp:cNvPr id="0" name=""/>
        <dsp:cNvSpPr/>
      </dsp:nvSpPr>
      <dsp:spPr>
        <a:xfrm>
          <a:off x="543912" y="170264"/>
          <a:ext cx="3417757" cy="305856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68C90D-36A6-4192-9F30-D06859163ACC}">
      <dsp:nvSpPr>
        <dsp:cNvPr id="0" name=""/>
        <dsp:cNvSpPr/>
      </dsp:nvSpPr>
      <dsp:spPr>
        <a:xfrm>
          <a:off x="607253" y="10766"/>
          <a:ext cx="3058560" cy="30585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E7480-629D-4EA4-916B-491337D392FC}">
      <dsp:nvSpPr>
        <dsp:cNvPr id="0" name=""/>
        <dsp:cNvSpPr/>
      </dsp:nvSpPr>
      <dsp:spPr>
        <a:xfrm>
          <a:off x="354162" y="148774"/>
          <a:ext cx="2840988" cy="2748591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Отбор креативных идей</a:t>
          </a:r>
        </a:p>
      </dsp:txBody>
      <dsp:txXfrm>
        <a:off x="1906560" y="868643"/>
        <a:ext cx="1014638" cy="1308853"/>
      </dsp:txXfrm>
    </dsp:sp>
    <dsp:sp modelId="{612E1D1D-80DF-434F-9B53-4AF0D177CE22}">
      <dsp:nvSpPr>
        <dsp:cNvPr id="0" name=""/>
        <dsp:cNvSpPr/>
      </dsp:nvSpPr>
      <dsp:spPr>
        <a:xfrm>
          <a:off x="400888" y="216235"/>
          <a:ext cx="2558757" cy="25587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Оценка сильных и слабых сторон идей</a:t>
          </a:r>
        </a:p>
      </dsp:txBody>
      <dsp:txXfrm>
        <a:off x="647625" y="886386"/>
        <a:ext cx="913842" cy="1218455"/>
      </dsp:txXfrm>
    </dsp:sp>
    <dsp:sp modelId="{C8E28254-6286-4F07-9103-881DD264C459}">
      <dsp:nvSpPr>
        <dsp:cNvPr id="0" name=""/>
        <dsp:cNvSpPr/>
      </dsp:nvSpPr>
      <dsp:spPr>
        <a:xfrm>
          <a:off x="236664" y="-11325"/>
          <a:ext cx="3072014" cy="3066119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85E411-20C8-4B52-87D4-285F9013DAAE}">
      <dsp:nvSpPr>
        <dsp:cNvPr id="0" name=""/>
        <dsp:cNvSpPr/>
      </dsp:nvSpPr>
      <dsp:spPr>
        <a:xfrm>
          <a:off x="204732" y="-11335"/>
          <a:ext cx="2951068" cy="3013899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DD3DD3A-F8C4-4136-B7DD-8D2AF231B76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DE43CE-3769-41A2-9930-D7FAAA6BE97F}" type="datetimeFigureOut">
              <a:rPr lang="ru-RU" smtClean="0"/>
              <a:t>25.01.2022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ko.ru/" TargetMode="External"/><Relationship Id="rId2" Type="http://schemas.openxmlformats.org/officeDocument/2006/relationships/hyperlink" Target="https://fioco.ru/pis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sv.ru/webinars/subject/pisa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ko.ru/" TargetMode="External"/><Relationship Id="rId2" Type="http://schemas.openxmlformats.org/officeDocument/2006/relationships/hyperlink" Target="https://fioco.ru/pi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izway.com/" TargetMode="External"/><Relationship Id="rId5" Type="http://schemas.openxmlformats.org/officeDocument/2006/relationships/hyperlink" Target="https://pedsovet37.ru/" TargetMode="External"/><Relationship Id="rId4" Type="http://schemas.openxmlformats.org/officeDocument/2006/relationships/hyperlink" Target="https://prosv.ru/webinars/subject/pisa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ko.ru/" TargetMode="External"/><Relationship Id="rId2" Type="http://schemas.openxmlformats.org/officeDocument/2006/relationships/hyperlink" Target="https://fioco.ru/pis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izway.com/" TargetMode="External"/><Relationship Id="rId4" Type="http://schemas.openxmlformats.org/officeDocument/2006/relationships/hyperlink" Target="https://pedsovet37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Функциональная грамотность и рабочая программа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ru-RU" b="1" i="1" dirty="0" smtClean="0"/>
              <a:t>Кольчугина Наталья Ивановна, старший преподаватель кафедры управления образованием ГАУДПО ИО УНОИ</a:t>
            </a:r>
          </a:p>
          <a:p>
            <a:pPr algn="r"/>
            <a:r>
              <a:rPr lang="ru-RU" b="1" i="1" dirty="0" smtClean="0"/>
              <a:t>2022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6123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Читательская грамотность.</a:t>
            </a:r>
            <a:br>
              <a:rPr lang="ru-RU" dirty="0"/>
            </a:br>
            <a:r>
              <a:rPr lang="ru-RU" dirty="0"/>
              <a:t>Читательские умения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b="1" dirty="0" smtClean="0"/>
              <a:t>3. Осмысливать и оценивать содержание и форму текста</a:t>
            </a:r>
          </a:p>
          <a:p>
            <a:r>
              <a:rPr lang="ru-RU" i="1" dirty="0" smtClean="0"/>
              <a:t>3.1 Оценивать содержание текста или его элементов (примеров, аргументов, иллюстраций и т.п.) относительно целей автора</a:t>
            </a:r>
          </a:p>
          <a:p>
            <a:r>
              <a:rPr lang="ru-RU" i="1" dirty="0" smtClean="0"/>
              <a:t>3.2 Оценивать форму текста (структуру, стиль и т.д.), целесообразность использованных автором приемов</a:t>
            </a:r>
          </a:p>
          <a:p>
            <a:r>
              <a:rPr lang="ru-RU" i="1" dirty="0" smtClean="0"/>
              <a:t>3.3Понимать назначение структурной единицы текста</a:t>
            </a:r>
          </a:p>
          <a:p>
            <a:r>
              <a:rPr lang="ru-RU" i="1" dirty="0" smtClean="0"/>
              <a:t>3.4 Оценивать полноту, достоверность информации</a:t>
            </a:r>
          </a:p>
          <a:p>
            <a:r>
              <a:rPr lang="ru-RU" i="1" dirty="0" smtClean="0"/>
              <a:t>3.5 Обнаруживать противоречия, содержащиеся в одном или нескольких текстах</a:t>
            </a:r>
          </a:p>
          <a:p>
            <a:r>
              <a:rPr lang="ru-RU" i="1" dirty="0" smtClean="0"/>
              <a:t>3.6 Высказывать и обосновывать собственную точку зрения по вопросу, обсуждаемому в тексте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4. Использовать информацию из текста</a:t>
            </a:r>
          </a:p>
          <a:p>
            <a:r>
              <a:rPr lang="ru-RU" i="1" dirty="0" smtClean="0"/>
              <a:t>4.1 Использовать информацию из текста для решения практической задачи (планирование поездки, выбор телефона и т.п.) без привлечения фоновых знаний </a:t>
            </a:r>
          </a:p>
          <a:p>
            <a:r>
              <a:rPr lang="ru-RU" i="1" dirty="0" smtClean="0"/>
              <a:t>4.2 Использовать информацию из текста для решения практической задачи с привлечением фоновых знаний</a:t>
            </a:r>
          </a:p>
          <a:p>
            <a:r>
              <a:rPr lang="ru-RU" i="1" dirty="0" smtClean="0"/>
              <a:t>4.3 Формулировать на основе полученной из текста информации собственную гипотезу </a:t>
            </a:r>
          </a:p>
          <a:p>
            <a:r>
              <a:rPr lang="ru-RU" i="1" dirty="0" smtClean="0"/>
              <a:t>4.4 Прогнозировать события, течение процесса, результаты эксперимента на основе информации текста</a:t>
            </a:r>
          </a:p>
          <a:p>
            <a:r>
              <a:rPr lang="ru-RU" i="1" dirty="0" smtClean="0"/>
              <a:t>4.5 Предлагать интерпретацию нового явления, принадлежащего к тому же классу явлений, который обсуждается в тексте (в том числе с переносом из одной предметной области в другую)</a:t>
            </a:r>
          </a:p>
          <a:p>
            <a:r>
              <a:rPr lang="ru-RU" i="1" dirty="0" smtClean="0"/>
              <a:t>4.6 Выявлять связь между прочитанным и современной реальностью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29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236B9A-F77F-48CA-B346-23E42C60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874442"/>
          </a:xfrm>
        </p:spPr>
        <p:txBody>
          <a:bodyPr/>
          <a:lstStyle/>
          <a:p>
            <a:pPr algn="ctr"/>
            <a:r>
              <a:rPr lang="ru-RU" sz="3200" b="1" i="1" dirty="0"/>
              <a:t>Естественнонаучная грамотность </a:t>
            </a:r>
            <a:r>
              <a:rPr lang="ru-RU" sz="3200" i="1" dirty="0"/>
              <a:t>–</a:t>
            </a:r>
            <a:br>
              <a:rPr lang="ru-RU" sz="3200" i="1" dirty="0"/>
            </a:br>
            <a:r>
              <a:rPr lang="ru-RU" sz="3200" i="1" dirty="0"/>
              <a:t> это способность человека занимать </a:t>
            </a:r>
            <a:r>
              <a:rPr lang="ru-RU" sz="3200" b="1" i="1" dirty="0"/>
              <a:t>активную гражданскую позицию </a:t>
            </a:r>
            <a:r>
              <a:rPr lang="ru-RU" sz="3200" i="1" dirty="0"/>
              <a:t>по вопросам, связанным с естественными науками, и его готовность </a:t>
            </a:r>
            <a:r>
              <a:rPr lang="ru-RU" sz="3200" b="1" i="1" dirty="0"/>
              <a:t>интересоваться естественнонаучными идеями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70FD8A-BB85-414C-8A79-66683D52F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61048"/>
            <a:ext cx="7620000" cy="2539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/>
          </a:p>
          <a:p>
            <a:pPr marL="0" indent="0" algn="ctr">
              <a:buNone/>
            </a:pPr>
            <a:r>
              <a:rPr lang="ru-RU" sz="2400" dirty="0"/>
              <a:t>Естественнонаучно грамотный человек стремится </a:t>
            </a:r>
            <a:r>
              <a:rPr lang="ru-RU" sz="2400" b="1" i="1" dirty="0"/>
              <a:t>участвовать в аргументированном обсуждении проблем, относящихся к естественным наукам и технологиям</a:t>
            </a:r>
          </a:p>
        </p:txBody>
      </p:sp>
    </p:spTree>
    <p:extLst>
      <p:ext uri="{BB962C8B-B14F-4D97-AF65-F5344CB8AC3E}">
        <p14:creationId xmlns:p14="http://schemas.microsoft.com/office/powerpoint/2010/main" val="206299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70EB08-83B6-4FDA-8D36-6048E804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143000"/>
          </a:xfrm>
        </p:spPr>
        <p:txBody>
          <a:bodyPr/>
          <a:lstStyle/>
          <a:p>
            <a:r>
              <a:rPr lang="ru-RU" sz="4000" b="1" dirty="0" smtClean="0"/>
              <a:t>Естественнонаучная грамотность.</a:t>
            </a:r>
            <a:br>
              <a:rPr lang="ru-RU" sz="4000" b="1" dirty="0" smtClean="0"/>
            </a:br>
            <a:r>
              <a:rPr lang="ru-RU" sz="4000" b="1" dirty="0" smtClean="0"/>
              <a:t>Компетенции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3E2393-3C1B-468F-BECC-2F3E8470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408021" indent="-408021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научно</a:t>
            </a:r>
            <a:r>
              <a:rPr lang="ru-RU" altLang="ru-RU" sz="3200" b="1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объяснять явления;</a:t>
            </a:r>
          </a:p>
          <a:p>
            <a:pPr marL="408021" indent="-408021">
              <a:buFont typeface="Wingdings" panose="05000000000000000000" pitchFamily="2" charset="2"/>
              <a:buChar char="Ø"/>
            </a:pPr>
            <a:endParaRPr lang="ru-RU" altLang="ru-RU" sz="3200" dirty="0">
              <a:solidFill>
                <a:schemeClr val="tx1">
                  <a:alpha val="70000"/>
                </a:schemeClr>
              </a:solidFill>
              <a:latin typeface="Calibri Light" pitchFamily="34" charset="0"/>
              <a:ea typeface="Roboto Light" charset="0"/>
              <a:cs typeface="Calibri Light" pitchFamily="34" charset="0"/>
            </a:endParaRPr>
          </a:p>
          <a:p>
            <a:pPr marL="408021" indent="-408021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понимать </a:t>
            </a:r>
            <a:r>
              <a:rPr lang="ru-RU" altLang="ru-RU" sz="3200" b="1" i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основные</a:t>
            </a:r>
            <a:r>
              <a:rPr lang="ru-RU" altLang="ru-RU" sz="3200" b="1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особенности  </a:t>
            </a:r>
            <a:r>
              <a:rPr lang="ru-RU" altLang="ru-RU" sz="3200" b="1" i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естественнонаучного исследования</a:t>
            </a:r>
            <a:r>
              <a:rPr lang="ru-RU" altLang="ru-RU" sz="3200" b="1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;    </a:t>
            </a:r>
          </a:p>
          <a:p>
            <a:pPr marL="0" indent="0">
              <a:buNone/>
            </a:pPr>
            <a:r>
              <a:rPr lang="ru-RU" altLang="ru-RU" sz="3200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  </a:t>
            </a:r>
          </a:p>
          <a:p>
            <a:pPr marL="408021" indent="-408021">
              <a:buFont typeface="Wingdings" panose="05000000000000000000" pitchFamily="2" charset="2"/>
              <a:buChar char="Ø"/>
            </a:pPr>
            <a:r>
              <a:rPr lang="ru-RU" altLang="ru-RU" sz="3200" b="1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интерпретировать </a:t>
            </a:r>
            <a:r>
              <a:rPr lang="ru-RU" altLang="ru-RU" sz="3200" b="1" i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данные</a:t>
            </a:r>
            <a:r>
              <a:rPr lang="ru-RU" altLang="ru-RU" sz="3200" b="1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и использовать </a:t>
            </a:r>
            <a:r>
              <a:rPr lang="ru-RU" altLang="ru-RU" sz="3200" b="1" i="1" dirty="0">
                <a:solidFill>
                  <a:srgbClr val="2C5684">
                    <a:alpha val="70000"/>
                  </a:srgb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научные доказательства</a:t>
            </a:r>
            <a:r>
              <a:rPr lang="ru-RU" altLang="ru-RU" sz="3200" b="1" i="1" dirty="0">
                <a:solidFill>
                  <a:schemeClr val="tx1">
                    <a:alpha val="70000"/>
                  </a:schemeClr>
                </a:solidFill>
                <a:latin typeface="Calibri Light" pitchFamily="34" charset="0"/>
                <a:ea typeface="Roboto Light" charset="0"/>
                <a:cs typeface="Calibri Light" pitchFamily="34" charset="0"/>
              </a:rPr>
              <a:t> для получения выводов.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35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44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60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70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Математическая грамотность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6140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способность индивидуума проводить математические </a:t>
            </a:r>
            <a:r>
              <a:rPr lang="ru-RU" sz="3600" b="1" i="1" u="sng" dirty="0">
                <a:solidFill>
                  <a:schemeClr val="accent5">
                    <a:lumMod val="75000"/>
                  </a:schemeClr>
                </a:solidFill>
              </a:rPr>
              <a:t>рассуждения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ru-RU" sz="3600" b="1" i="1" u="sng" dirty="0">
                <a:solidFill>
                  <a:schemeClr val="accent5">
                    <a:lumMod val="75000"/>
                  </a:schemeClr>
                </a:solidFill>
              </a:rPr>
              <a:t>формулировать, применять, интерпретировать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математику для решения проблем в разнообразных контекстах реального мира.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512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389" y="609600"/>
            <a:ext cx="8191099" cy="101920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/>
              <a:t>Механизм взаимодействия двух миров </a:t>
            </a:r>
            <a:endParaRPr lang="ru-RU" sz="3600" dirty="0"/>
          </a:p>
        </p:txBody>
      </p:sp>
      <p:pic>
        <p:nvPicPr>
          <p:cNvPr id="7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86158"/>
            <a:ext cx="7620000" cy="4070475"/>
          </a:xfrm>
        </p:spPr>
      </p:pic>
      <p:sp>
        <p:nvSpPr>
          <p:cNvPr id="5" name="Овал 4"/>
          <p:cNvSpPr/>
          <p:nvPr/>
        </p:nvSpPr>
        <p:spPr>
          <a:xfrm>
            <a:off x="3137836" y="3570973"/>
            <a:ext cx="2319688" cy="1068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552750" y="4543125"/>
            <a:ext cx="404261" cy="6737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3598245" y="3107358"/>
            <a:ext cx="404261" cy="596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024388" y="3570972"/>
            <a:ext cx="1116530" cy="44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289207" y="3761873"/>
            <a:ext cx="981777" cy="442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01466" y="3859731"/>
            <a:ext cx="2454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Рассуждать</a:t>
            </a:r>
            <a:endParaRPr lang="ru-RU" sz="2400" b="1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33074" t="63661" r="32670" b="16389"/>
          <a:stretch>
            <a:fillRect/>
          </a:stretch>
        </p:blipFill>
        <p:spPr bwMode="auto">
          <a:xfrm>
            <a:off x="118900" y="176941"/>
            <a:ext cx="1498146" cy="56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137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9272" y="426720"/>
            <a:ext cx="7167104" cy="641684"/>
          </a:xfrm>
        </p:spPr>
        <p:txBody>
          <a:bodyPr>
            <a:normAutofit fontScale="90000"/>
          </a:bodyPr>
          <a:lstStyle/>
          <a:p>
            <a:pPr algn="r"/>
            <a:r>
              <a:rPr lang="ru-RU" sz="4900" b="1" dirty="0" smtClean="0">
                <a:solidFill>
                  <a:schemeClr val="accent5"/>
                </a:solidFill>
              </a:rPr>
              <a:t>Рассуждать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9882" y="1628800"/>
            <a:ext cx="7408462" cy="3384376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5200" b="1" dirty="0" smtClean="0">
                <a:solidFill>
                  <a:schemeClr val="accent1">
                    <a:lumMod val="50000"/>
                  </a:schemeClr>
                </a:solidFill>
              </a:rPr>
              <a:t>Логика: </a:t>
            </a:r>
          </a:p>
          <a:p>
            <a:pPr fontAlgn="base"/>
            <a:r>
              <a:rPr lang="ru-RU" sz="5200" b="1" i="1" dirty="0" smtClean="0"/>
              <a:t>Делать несложный вывод. </a:t>
            </a:r>
          </a:p>
          <a:p>
            <a:pPr fontAlgn="base"/>
            <a:r>
              <a:rPr lang="ru-RU" sz="5200" b="1" i="1" dirty="0" smtClean="0"/>
              <a:t>Выбирать, давать  соответствующее обоснование. </a:t>
            </a:r>
          </a:p>
          <a:p>
            <a:pPr fontAlgn="base"/>
            <a:r>
              <a:rPr lang="ru-RU" sz="5200" b="1" i="1" dirty="0" smtClean="0"/>
              <a:t>Размышлять над аргументами, рассуждениями и выводами мат. результата</a:t>
            </a:r>
          </a:p>
          <a:p>
            <a:pPr lvl="0" fontAlgn="base"/>
            <a:r>
              <a:rPr lang="ru-RU" sz="5200" i="1" dirty="0" smtClean="0"/>
              <a:t> </a:t>
            </a:r>
          </a:p>
          <a:p>
            <a:pPr fontAlgn="base"/>
            <a:endParaRPr lang="ru-RU" sz="8000" dirty="0" smtClean="0"/>
          </a:p>
          <a:p>
            <a:pPr fontAlgn="base"/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9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8897" y="609600"/>
            <a:ext cx="7229487" cy="1451248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Формулировать ситуации математически 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4261" y="2636912"/>
            <a:ext cx="7696131" cy="4091147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способность распознавать и выявлять возможности использовать математику, а затем трансформировать проблему, представленную в контексте реального мира, в математическую структуру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В процессе формулирования проблемы на математическом языке учащиеся определяют, из какого раздела курса они могут извлечь необходимые математические знания, чтобы проанализировать, спланировать и решить проблему. Переводя проблему из реального мира в область математики и придавая ей математическую структуру, они рассуждают и определяют смысл  ограничений и допущений, присущих этой проблеме.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69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51177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48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118978" cy="1296202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Применять 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математику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3887" y="2160590"/>
            <a:ext cx="7974538" cy="4278711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способность применять математические понятия, факты, процедуры, рассуждения и  инструменты для решения математически сформулированной проблемы и получения математических выводов</a:t>
            </a:r>
          </a:p>
          <a:p>
            <a:endParaRPr lang="ru-RU" sz="2000" b="1" i="1" dirty="0" smtClean="0"/>
          </a:p>
          <a:p>
            <a:pPr>
              <a:buNone/>
            </a:pPr>
            <a:r>
              <a:rPr lang="ru-RU" sz="2000" i="1" dirty="0" smtClean="0"/>
              <a:t>Эта деятельность включает выполнение математических процедур, необходимых для получения результатов и математического решения (например, проводить арифметические вычисления, геометрические построения, переводить единицы измерения, решать уравнения, делать логические заключения  с учетом математических допущений, извлекать математическую информацию из таблиц и графиков, представлять и манипулировать геометрическими формами в пространстве, анализировать данные).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24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09600"/>
            <a:ext cx="7704856" cy="13208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Интерпретировать/оценивать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результаты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3137" y="2160590"/>
            <a:ext cx="7883280" cy="4538593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способность размышлять над математическим решением, результатами или выводами, интерпретировать и оценивать их в контексте реальной проблемы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Эта деятельность включает перевод математического решения в контекст реальной проблемы и оценку того, являются ли результаты математического решения  или рассуждений  разумными и имеют смысл в контексте этой проблемы. Процесс интерпретации, применения и оценивания математических результатов охватывает и интерпретацию, и оценку полученного математического решения. При этом может потребоваться дать объяснения или аргументы в контексте проблемы, отражающие как процесс решения, так и его результаты.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59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Когнитивная </a:t>
            </a: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t"/>
            <a:r>
              <a:rPr lang="ru-RU" sz="4800" b="1" i="1" dirty="0"/>
              <a:t>Формулировать</a:t>
            </a:r>
          </a:p>
          <a:p>
            <a:pPr algn="ctr" fontAlgn="t"/>
            <a:r>
              <a:rPr lang="ru-RU" sz="4800" b="1" i="1" dirty="0" smtClean="0"/>
              <a:t>Применять </a:t>
            </a:r>
          </a:p>
          <a:p>
            <a:pPr algn="ctr" fontAlgn="t"/>
            <a:r>
              <a:rPr lang="ru-RU" sz="4800" b="1" i="1" dirty="0"/>
              <a:t> Интерпретировать</a:t>
            </a:r>
          </a:p>
          <a:p>
            <a:pPr algn="ctr" fontAlgn="t"/>
            <a:r>
              <a:rPr lang="ru-RU" sz="4800" b="1" i="1" dirty="0" smtClean="0"/>
              <a:t> Оценивать</a:t>
            </a:r>
            <a:endParaRPr lang="ru-RU" sz="48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334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853502" y="83879"/>
            <a:ext cx="7895493" cy="1052987"/>
          </a:xfrm>
          <a:prstGeom prst="rect">
            <a:avLst/>
          </a:prstGeom>
        </p:spPr>
        <p:txBody>
          <a:bodyPr>
            <a:normAutofit/>
          </a:bodyPr>
          <a:lstStyle>
            <a:lvl1pPr defTabSz="923340">
              <a:defRPr sz="3124"/>
            </a:lvl1pPr>
          </a:lstStyle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Креативное мышление: определение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0" name="Объект 2"/>
          <p:cNvSpPr txBox="1">
            <a:spLocks noGrp="1"/>
          </p:cNvSpPr>
          <p:nvPr>
            <p:ph idx="1"/>
          </p:nvPr>
        </p:nvSpPr>
        <p:spPr>
          <a:xfrm>
            <a:off x="249212" y="1452779"/>
            <a:ext cx="8894788" cy="49720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686759">
              <a:spcBef>
                <a:spcPts val="644"/>
              </a:spcBef>
              <a:buNone/>
              <a:defRPr sz="4100"/>
            </a:pPr>
            <a:r>
              <a:rPr lang="ru-RU" sz="2800" dirty="0"/>
              <a:t>Способность продуктивно участвовать в процессе </a:t>
            </a:r>
            <a:r>
              <a:rPr lang="ru-RU" sz="3600" b="1" dirty="0"/>
              <a:t>выработки</a:t>
            </a:r>
            <a:r>
              <a:rPr lang="ru-RU" sz="3600" dirty="0"/>
              <a:t>, </a:t>
            </a:r>
            <a:r>
              <a:rPr lang="ru-RU" sz="3600" b="1" dirty="0"/>
              <a:t>оценки</a:t>
            </a:r>
            <a:r>
              <a:rPr lang="ru-RU" sz="3600" dirty="0"/>
              <a:t> и </a:t>
            </a:r>
            <a:r>
              <a:rPr lang="ru-RU" sz="3600" b="1" dirty="0"/>
              <a:t>совершенствовании</a:t>
            </a:r>
            <a:r>
              <a:rPr lang="ru-RU" sz="3600" dirty="0"/>
              <a:t> идей</a:t>
            </a:r>
            <a:r>
              <a:rPr lang="ru-RU" sz="2800" dirty="0"/>
              <a:t>, направленных на получение</a:t>
            </a:r>
          </a:p>
          <a:p>
            <a:pPr defTabSz="686759">
              <a:spcBef>
                <a:spcPts val="644"/>
              </a:spcBef>
              <a:defRPr sz="4100"/>
            </a:pPr>
            <a:r>
              <a:rPr lang="ru-RU" sz="2400" b="1" i="1" dirty="0"/>
              <a:t>инновационных</a:t>
            </a:r>
            <a:r>
              <a:rPr lang="ru-RU" sz="2400" dirty="0"/>
              <a:t> (новых, новаторских, оригинальных, нестандартных, непривычных и т.п.) и </a:t>
            </a:r>
            <a:r>
              <a:rPr lang="ru-RU" sz="2400" b="1" i="1" dirty="0"/>
              <a:t>эффективных</a:t>
            </a:r>
            <a:r>
              <a:rPr lang="ru-RU" sz="2400" dirty="0"/>
              <a:t> (действенных, результативных, экономичных, оптимальных и т.п.) </a:t>
            </a:r>
            <a:r>
              <a:rPr lang="ru-RU" sz="2400" b="1" i="1" dirty="0"/>
              <a:t>решений</a:t>
            </a:r>
            <a:r>
              <a:rPr lang="ru-RU" sz="2400" dirty="0"/>
              <a:t>, и/или</a:t>
            </a:r>
          </a:p>
          <a:p>
            <a:pPr defTabSz="686759">
              <a:spcBef>
                <a:spcPts val="644"/>
              </a:spcBef>
              <a:defRPr sz="4100"/>
            </a:pPr>
            <a:r>
              <a:rPr lang="ru-RU" sz="2400" b="1" i="1" dirty="0"/>
              <a:t>нового знания</a:t>
            </a:r>
            <a:r>
              <a:rPr lang="ru-RU" sz="2400" dirty="0"/>
              <a:t>, и/или</a:t>
            </a:r>
          </a:p>
          <a:p>
            <a:pPr defTabSz="686759">
              <a:spcBef>
                <a:spcPts val="644"/>
              </a:spcBef>
              <a:defRPr sz="4100"/>
            </a:pPr>
            <a:r>
              <a:rPr lang="ru-RU" sz="2400" b="1" i="1" dirty="0"/>
              <a:t>эффектного</a:t>
            </a:r>
            <a:r>
              <a:rPr lang="ru-RU" sz="2400" dirty="0"/>
              <a:t> (впечатляющего, вдохновляющего, необыкновенног</a:t>
            </a:r>
            <a:r>
              <a:rPr lang="ru-RU" sz="2800" dirty="0"/>
              <a:t>о, удивительного и т.п.) </a:t>
            </a:r>
            <a:r>
              <a:rPr lang="ru-RU" sz="2800" b="1" i="1" dirty="0"/>
              <a:t>выражения воображения</a:t>
            </a:r>
            <a:endParaRPr sz="2800" b="1" i="1" dirty="0"/>
          </a:p>
        </p:txBody>
      </p:sp>
      <p:sp>
        <p:nvSpPr>
          <p:cNvPr id="261" name="Номер слайда 3"/>
          <p:cNvSpPr txBox="1">
            <a:spLocks noGrp="1"/>
          </p:cNvSpPr>
          <p:nvPr>
            <p:ph type="sldNum" sz="quarter" idx="12"/>
          </p:nvPr>
        </p:nvSpPr>
        <p:spPr>
          <a:xfrm>
            <a:off x="8521546" y="5197798"/>
            <a:ext cx="165255" cy="2130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58891" tIns="29445" rIns="58891" bIns="29445" rtlCol="0" anchor="ctr"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213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986404" y="97971"/>
            <a:ext cx="8390440" cy="1143000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Модель оценки креативного мышления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 исследовании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PISA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компетентности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18684" y="1953736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9795" y="1530991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226618126"/>
              </p:ext>
            </p:extLst>
          </p:nvPr>
        </p:nvGraphicFramePr>
        <p:xfrm>
          <a:off x="249210" y="1582824"/>
          <a:ext cx="4608000" cy="32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2142" y="4941109"/>
            <a:ext cx="3269802" cy="8305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70376" tIns="35188" rIns="70376" bIns="351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847" b="1" dirty="0">
                <a:ea typeface="Cambria" panose="02040503050406030204" pitchFamily="18" charset="0"/>
                <a:cs typeface="Times New Roman" panose="02020603050405020304" pitchFamily="18" charset="0"/>
              </a:rPr>
              <a:t>Выдвижение и совершенствование идей</a:t>
            </a:r>
            <a:endParaRPr lang="ru-RU" sz="1847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559083948"/>
              </p:ext>
            </p:extLst>
          </p:nvPr>
        </p:nvGraphicFramePr>
        <p:xfrm>
          <a:off x="4812633" y="1684421"/>
          <a:ext cx="3549314" cy="30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181624" y="4941109"/>
            <a:ext cx="2831437" cy="82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0376" tIns="35188" rIns="70376" bIns="351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847" b="1">
                <a:ea typeface="Cambria" panose="02040503050406030204" pitchFamily="18" charset="0"/>
                <a:cs typeface="Times New Roman" panose="02020603050405020304" pitchFamily="18" charset="0"/>
              </a:rPr>
              <a:t>Оценка и отбор идей</a:t>
            </a:r>
            <a:endParaRPr lang="ru-RU" sz="1847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 preferRelativeResize="0"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1409" y="325185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84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Заголовок 1"/>
          <p:cNvSpPr txBox="1">
            <a:spLocks noGrp="1"/>
          </p:cNvSpPr>
          <p:nvPr>
            <p:ph type="title"/>
          </p:nvPr>
        </p:nvSpPr>
        <p:spPr>
          <a:xfrm>
            <a:off x="893884" y="65710"/>
            <a:ext cx="8085225" cy="1242209"/>
          </a:xfrm>
          <a:prstGeom prst="rect">
            <a:avLst/>
          </a:prstGeom>
        </p:spPr>
        <p:txBody>
          <a:bodyPr>
            <a:noAutofit/>
          </a:bodyPr>
          <a:lstStyle>
            <a:lvl1pPr defTabSz="923340">
              <a:defRPr sz="3124"/>
            </a:lvl1pPr>
          </a:lstStyle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Модель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оценки креативного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мышления в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исследовании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PISA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: четыре содержательные области оценки</a:t>
            </a:r>
            <a:endParaRPr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54"/>
          <p:cNvSpPr>
            <a:spLocks noChangeArrowheads="1"/>
          </p:cNvSpPr>
          <p:nvPr/>
        </p:nvSpPr>
        <p:spPr bwMode="auto">
          <a:xfrm>
            <a:off x="1642747" y="2362810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38" name="Rectangle 70"/>
          <p:cNvSpPr>
            <a:spLocks noChangeArrowheads="1"/>
          </p:cNvSpPr>
          <p:nvPr/>
        </p:nvSpPr>
        <p:spPr bwMode="auto">
          <a:xfrm>
            <a:off x="1642747" y="2714690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2" name="Прямоугольник 30"/>
          <p:cNvSpPr>
            <a:spLocks noChangeArrowheads="1"/>
          </p:cNvSpPr>
          <p:nvPr/>
        </p:nvSpPr>
        <p:spPr bwMode="auto">
          <a:xfrm>
            <a:off x="395654" y="1648621"/>
            <a:ext cx="8388000" cy="612000"/>
          </a:xfrm>
          <a:prstGeom prst="rect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Креативное самовыражение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3" name="Овал 31"/>
          <p:cNvSpPr>
            <a:spLocks noChangeArrowheads="1"/>
          </p:cNvSpPr>
          <p:nvPr/>
        </p:nvSpPr>
        <p:spPr bwMode="auto">
          <a:xfrm>
            <a:off x="395654" y="2383668"/>
            <a:ext cx="3996000" cy="1440000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письменное</a:t>
            </a:r>
          </a:p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устное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4" name="Овал 32"/>
          <p:cNvSpPr>
            <a:spLocks noChangeArrowheads="1"/>
          </p:cNvSpPr>
          <p:nvPr/>
        </p:nvSpPr>
        <p:spPr bwMode="auto">
          <a:xfrm>
            <a:off x="4808937" y="2419401"/>
            <a:ext cx="3996000" cy="1440000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altLang="ru-RU" sz="24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или</a:t>
            </a:r>
            <a:r>
              <a:rPr lang="ru-RU" altLang="ru-RU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символическое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33"/>
          <p:cNvSpPr>
            <a:spLocks noChangeArrowheads="1"/>
          </p:cNvSpPr>
          <p:nvPr/>
        </p:nvSpPr>
        <p:spPr bwMode="auto">
          <a:xfrm>
            <a:off x="395654" y="4200102"/>
            <a:ext cx="8388000" cy="612000"/>
          </a:xfrm>
          <a:prstGeom prst="rect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Получение нового знания/ Решение проблем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sp>
        <p:nvSpPr>
          <p:cNvPr id="6" name="Овал 34"/>
          <p:cNvSpPr>
            <a:spLocks noChangeArrowheads="1"/>
          </p:cNvSpPr>
          <p:nvPr/>
        </p:nvSpPr>
        <p:spPr bwMode="auto">
          <a:xfrm>
            <a:off x="395654" y="4938370"/>
            <a:ext cx="3996000" cy="1440000"/>
          </a:xfrm>
          <a:prstGeom prst="ellipse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естественно </a:t>
            </a:r>
            <a:r>
              <a:rPr lang="ru-RU" altLang="ru-RU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научные </a:t>
            </a:r>
            <a:r>
              <a:rPr lang="ru-RU" altLang="ru-RU" sz="24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или </a:t>
            </a:r>
            <a:r>
              <a:rPr lang="ru-RU" altLang="ru-RU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математические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7" name="Овал 35"/>
          <p:cNvSpPr>
            <a:spLocks noChangeArrowheads="1"/>
          </p:cNvSpPr>
          <p:nvPr/>
        </p:nvSpPr>
        <p:spPr bwMode="auto">
          <a:xfrm>
            <a:off x="4762324" y="4938370"/>
            <a:ext cx="3996000" cy="1440000"/>
          </a:xfrm>
          <a:prstGeom prst="ellipse">
            <a:avLst/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70376" tIns="35188" rIns="70376" bIns="35188" numCol="1" anchor="ctr" anchorCtr="0" compatLnSpc="1">
            <a:prstTxWarp prst="textNoShape">
              <a:avLst/>
            </a:prstTxWarp>
          </a:bodyPr>
          <a:lstStyle/>
          <a:p>
            <a:pPr algn="ctr" defTabSz="70372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altLang="ru-RU" sz="24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или</a:t>
            </a:r>
            <a:r>
              <a:rPr lang="ru-RU" altLang="ru-RU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межличностные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23858" y="1940065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923858" y="2116005"/>
            <a:ext cx="142191" cy="28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0376" tIns="35188" rIns="70376" bIns="3518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85"/>
          </a:p>
        </p:txBody>
      </p:sp>
      <p:pic>
        <p:nvPicPr>
          <p:cNvPr id="14" name="Рисунок 13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23" y="266088"/>
            <a:ext cx="498266" cy="68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09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Финансовая грамотность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b="1" i="1" dirty="0"/>
              <a:t>Финансовая грамотность </a:t>
            </a:r>
            <a:r>
              <a:rPr lang="ru-RU" sz="2800" b="1" i="1" dirty="0" smtClean="0"/>
              <a:t>- способность личности </a:t>
            </a:r>
            <a:r>
              <a:rPr lang="ru-RU" sz="2800" b="1" i="1" u="sng" dirty="0" smtClean="0"/>
              <a:t>принимать </a:t>
            </a:r>
            <a:r>
              <a:rPr lang="ru-RU" sz="2800" b="1" i="1" u="sng" dirty="0"/>
              <a:t>разумные, целесообразные решения</a:t>
            </a:r>
            <a:r>
              <a:rPr lang="ru-RU" sz="2800" b="1" i="1" dirty="0"/>
              <a:t>, связанные с финансами, </a:t>
            </a:r>
            <a:r>
              <a:rPr lang="ru-RU" sz="2800" b="1" i="1" dirty="0" smtClean="0"/>
              <a:t>в различных </a:t>
            </a:r>
            <a:r>
              <a:rPr lang="ru-RU" sz="2800" b="1" i="1" dirty="0"/>
              <a:t>ситуациях собственной жизнедеятельности. </a:t>
            </a:r>
            <a:endParaRPr lang="ru-RU" sz="2800" b="1" i="1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Эти решения касаются </a:t>
            </a:r>
            <a:r>
              <a:rPr lang="ru-RU" dirty="0"/>
              <a:t>и сегодняшнего опыта учащихся, и их ближайшего будущего (</a:t>
            </a:r>
            <a:r>
              <a:rPr lang="ru-RU" dirty="0" smtClean="0"/>
              <a:t>от простых </a:t>
            </a:r>
            <a:r>
              <a:rPr lang="ru-RU" dirty="0"/>
              <a:t>решений по поводу расходования карманных денег до решений</a:t>
            </a:r>
            <a:r>
              <a:rPr lang="ru-RU" dirty="0" smtClean="0"/>
              <a:t>, имеющих </a:t>
            </a:r>
            <a:r>
              <a:rPr lang="ru-RU" dirty="0"/>
              <a:t>долгосрочные финансовые последствия, связанных с </a:t>
            </a:r>
            <a:r>
              <a:rPr lang="ru-RU" dirty="0" smtClean="0"/>
              <a:t>вопросами образования </a:t>
            </a:r>
            <a:r>
              <a:rPr lang="ru-RU" dirty="0"/>
              <a:t>и работы).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80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грамотность.</a:t>
            </a:r>
            <a:br>
              <a:rPr lang="ru-RU" dirty="0" smtClean="0"/>
            </a:br>
            <a:r>
              <a:rPr lang="ru-RU" dirty="0" smtClean="0"/>
              <a:t>Компоненты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r>
              <a:rPr lang="ru-RU" b="1" i="1" dirty="0" smtClean="0"/>
              <a:t>Знания </a:t>
            </a:r>
            <a:r>
              <a:rPr lang="ru-RU" b="1" i="1" dirty="0"/>
              <a:t>основных элементов финансового мира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i="1" dirty="0" smtClean="0"/>
              <a:t>Способности </a:t>
            </a:r>
            <a:r>
              <a:rPr lang="ru-RU" b="1" i="1" dirty="0"/>
              <a:t>актуализировать (передавать и применять) знание и </a:t>
            </a:r>
            <a:r>
              <a:rPr lang="ru-RU" b="1" i="1" dirty="0" smtClean="0"/>
              <a:t>понимание того</a:t>
            </a:r>
            <a:r>
              <a:rPr lang="ru-RU" b="1" i="1" dirty="0"/>
              <a:t>, что учащимся известно о личных финансах и финансовых продуктах.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мыслительные навыки</a:t>
            </a:r>
            <a:r>
              <a:rPr lang="ru-RU" b="1" i="1" dirty="0"/>
              <a:t>, связанные с распознаванием финансовой информации, её анализом</a:t>
            </a:r>
            <a:r>
              <a:rPr lang="ru-RU" b="1" i="1" dirty="0" smtClean="0"/>
              <a:t>, выявлением </a:t>
            </a:r>
            <a:r>
              <a:rPr lang="ru-RU" b="1" i="1" dirty="0"/>
              <a:t>и решением финансовых проблем</a:t>
            </a:r>
            <a:r>
              <a:rPr lang="ru-RU" b="1" i="1" dirty="0" smtClean="0"/>
              <a:t>.</a:t>
            </a:r>
            <a:endParaRPr lang="ru-RU" dirty="0"/>
          </a:p>
          <a:p>
            <a:r>
              <a:rPr lang="ru-RU" b="1" i="1" dirty="0" smtClean="0"/>
              <a:t>Мотивация </a:t>
            </a:r>
            <a:r>
              <a:rPr lang="ru-RU" b="1" i="1" dirty="0"/>
              <a:t>к поиску информации для принятия эффективного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31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Глобальные компетенции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400" b="1" i="1" dirty="0"/>
              <a:t>Глобально компетентная личность - человек, который </a:t>
            </a:r>
            <a:r>
              <a:rPr lang="ru-RU" sz="2400" b="1" i="1" dirty="0" smtClean="0"/>
              <a:t>способен воспринимать </a:t>
            </a:r>
            <a:r>
              <a:rPr lang="ru-RU" sz="2400" b="1" i="1" dirty="0"/>
              <a:t>местные и глобальные проблемы и вопросы </a:t>
            </a:r>
            <a:r>
              <a:rPr lang="ru-RU" sz="2400" b="1" i="1" dirty="0" smtClean="0"/>
              <a:t>межкультурного взаимодействия</a:t>
            </a:r>
            <a:r>
              <a:rPr lang="ru-RU" sz="2400" b="1" i="1" dirty="0"/>
              <a:t>, понимать и оценивать различные точки зрения </a:t>
            </a:r>
            <a:r>
              <a:rPr lang="ru-RU" sz="2400" b="1" i="1" dirty="0" smtClean="0"/>
              <a:t>и мировоззрения</a:t>
            </a:r>
            <a:r>
              <a:rPr lang="ru-RU" sz="2400" b="1" i="1" dirty="0"/>
              <a:t>, успешно и уважительно взаимодействовать с </a:t>
            </a:r>
            <a:r>
              <a:rPr lang="ru-RU" sz="2400" b="1" i="1" dirty="0" smtClean="0"/>
              <a:t>другими людьми</a:t>
            </a:r>
            <a:r>
              <a:rPr lang="ru-RU" sz="2400" b="1" i="1" dirty="0"/>
              <a:t>, а также ответственно действовать для обеспечения </a:t>
            </a:r>
            <a:r>
              <a:rPr lang="ru-RU" sz="2400" b="1" i="1" dirty="0" smtClean="0"/>
              <a:t>устойчивого развития </a:t>
            </a:r>
            <a:r>
              <a:rPr lang="ru-RU" sz="2400" b="1" i="1" dirty="0"/>
              <a:t>и коллективного благополучия. </a:t>
            </a:r>
            <a:endParaRPr lang="ru-RU" sz="2400" b="1" i="1" dirty="0" smtClean="0"/>
          </a:p>
          <a:p>
            <a:pPr algn="ctr"/>
            <a:endParaRPr lang="ru-RU" sz="2400" b="1" i="1" dirty="0"/>
          </a:p>
          <a:p>
            <a:pPr algn="ctr"/>
            <a:r>
              <a:rPr lang="ru-RU" sz="2400" b="1" i="1" dirty="0"/>
              <a:t>Глобальная компетентность проявляется, раскрывается и оценивается в PISA </a:t>
            </a:r>
            <a:r>
              <a:rPr lang="ru-RU" sz="2400" b="1" i="1" u="sng" dirty="0"/>
              <a:t>через знание (глобальных проблем) / понимание (межкультурных взаимодействий), умения, ценности и отношения. </a:t>
            </a:r>
          </a:p>
          <a:p>
            <a:pPr algn="ctr"/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603233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969696" cy="1143000"/>
          </a:xfrm>
        </p:spPr>
        <p:txBody>
          <a:bodyPr/>
          <a:lstStyle/>
          <a:p>
            <a:r>
              <a:rPr lang="ru-RU" sz="4400" b="1" dirty="0" smtClean="0"/>
              <a:t>Глобальные компетентности.</a:t>
            </a:r>
            <a:br>
              <a:rPr lang="ru-RU" sz="4400" b="1" dirty="0" smtClean="0"/>
            </a:br>
            <a:r>
              <a:rPr lang="ru-RU" sz="4400" b="1" dirty="0" smtClean="0"/>
              <a:t>Компоненты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«Знание и понимание»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b="1" i="1" dirty="0"/>
              <a:t>осознание и понимание глобальных проблем</a:t>
            </a:r>
            <a:r>
              <a:rPr lang="ru-RU" dirty="0"/>
              <a:t>: • осведомленность о наиболее значимых глобальных проблемах; • понимание взаимосвязей между глобальными проблемами, влияния глобальных проблем на локальные тенденции.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b="1" i="1" dirty="0"/>
              <a:t>осознание и понимание межкультурных различий, взаимопонимание</a:t>
            </a:r>
            <a:r>
              <a:rPr lang="ru-RU" dirty="0"/>
              <a:t>: • осознание сходства и различий разных культур; • понимание иной точки зрения, осознание факторов, влияющих на выбор той или иной позиции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2) «Умения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/>
              <a:t>а) аналитическое мышление</a:t>
            </a:r>
            <a:r>
              <a:rPr lang="ru-RU" dirty="0"/>
              <a:t>: • следование логике; • системность рассмотрения проблемы; • соблюдение последовательности рассмотрения проблемы; • способность интерпретировать смысл элементов текста; • способность устанавливать связи и выявлять противоречия при рассмотрении проблемы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i="1" dirty="0"/>
              <a:t>б) критическое мышление</a:t>
            </a:r>
            <a:r>
              <a:rPr lang="ru-RU" dirty="0"/>
              <a:t>: • оценка значимости, обоснованности, достоверности информации (текста, источника, утверждения) с позиций внутренней целостности, непротиворечивости объективным данным и личному опыту; • осознание связи собственных взглядов с определенными ценностями и культурными традициями, понимание обусловленности взглядов и суждений культурными и иными традициями.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5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92" y="96715"/>
            <a:ext cx="8189583" cy="65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01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32.1. Рабочие программы учебных предметов, учебных курсов (в том числе внеурочной деятельности), учебных модулей должны обеспечивать достижение планируемых результатов освоения программы основного общего образования и разрабатываться на основе требований ФГОС к результатам освоения программы основного общего образования.</a:t>
            </a:r>
          </a:p>
          <a:p>
            <a:r>
              <a:rPr lang="ru-RU" dirty="0" smtClean="0"/>
              <a:t>Рабочие программы учебных предметов, учебных курсов (в том числе внеурочной деятельности), учебных модулей должны включать:</a:t>
            </a:r>
          </a:p>
          <a:p>
            <a:pPr marL="571500" indent="-457200">
              <a:buFont typeface="+mj-lt"/>
              <a:buAutoNum type="arabicPeriod"/>
            </a:pPr>
            <a:r>
              <a:rPr lang="ru-RU" b="1" i="1" dirty="0" smtClean="0"/>
              <a:t>содержание учебного предмета</a:t>
            </a:r>
            <a:r>
              <a:rPr lang="ru-RU" dirty="0" smtClean="0"/>
              <a:t>, учебного курса (в том числе внеурочной деятельности), учебного модуля; </a:t>
            </a:r>
          </a:p>
          <a:p>
            <a:pPr marL="571500" indent="-457200">
              <a:buFont typeface="+mj-lt"/>
              <a:buAutoNum type="arabicPeriod"/>
            </a:pPr>
            <a:r>
              <a:rPr lang="ru-RU" b="1" i="1" dirty="0" smtClean="0"/>
              <a:t>планируемые результаты освоения учебного предмета</a:t>
            </a:r>
            <a:r>
              <a:rPr lang="ru-RU" dirty="0" smtClean="0"/>
              <a:t>, учебного курса (в том числе внеурочной деятельности), учебного модуля; </a:t>
            </a:r>
          </a:p>
          <a:p>
            <a:pPr marL="571500" indent="-457200">
              <a:buFont typeface="+mj-lt"/>
              <a:buAutoNum type="arabicPeriod"/>
            </a:pPr>
            <a:r>
              <a:rPr lang="ru-RU" b="1" i="1" dirty="0" smtClean="0"/>
              <a:t>тематическое планирование с указанием количества академических часов</a:t>
            </a:r>
            <a:r>
              <a:rPr lang="ru-RU" dirty="0" smtClean="0"/>
              <a:t>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</a:p>
          <a:p>
            <a:r>
              <a:rPr lang="ru-RU" dirty="0" smtClean="0"/>
              <a:t>Рабочие программы учебных курсов внеурочной деятельности также должны содержать указание на форму проведения занятий.</a:t>
            </a:r>
          </a:p>
          <a:p>
            <a:pPr marL="11430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7051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42. </a:t>
            </a:r>
            <a:r>
              <a:rPr lang="ru-RU" sz="3600" b="1" dirty="0" err="1"/>
              <a:t>Метапредметные</a:t>
            </a:r>
            <a:r>
              <a:rPr lang="ru-RU" sz="3600" b="1" dirty="0"/>
              <a:t> результаты освоения программы </a:t>
            </a:r>
            <a:r>
              <a:rPr lang="ru-RU" sz="3600" b="1" dirty="0" smtClean="0"/>
              <a:t>НОО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ru-RU" dirty="0"/>
          </a:p>
          <a:p>
            <a:r>
              <a:rPr lang="ru-RU" dirty="0"/>
              <a:t>42.1. Овладение универсальными учебными познавательными действиями:</a:t>
            </a:r>
          </a:p>
          <a:p>
            <a:pPr marL="114300" indent="0">
              <a:buNone/>
            </a:pPr>
            <a:r>
              <a:rPr lang="ru-RU" b="1" i="1" dirty="0"/>
              <a:t>1) базовые логические действия:</a:t>
            </a:r>
          </a:p>
          <a:p>
            <a:r>
              <a:rPr lang="ru-RU" dirty="0"/>
              <a:t>сравнивать объекты, устанавливать основания для сравнения, устанавливать аналогии;</a:t>
            </a:r>
          </a:p>
          <a:p>
            <a:r>
              <a:rPr lang="ru-RU" dirty="0"/>
              <a:t>объединять части объекта (объекты) по определенному признаку;</a:t>
            </a:r>
          </a:p>
          <a:p>
            <a:r>
              <a:rPr lang="ru-RU" dirty="0"/>
              <a:t>определять существенный признак для классификации, классифицировать предложенные объекты;</a:t>
            </a:r>
          </a:p>
          <a:p>
            <a:r>
              <a:rPr lang="ru-RU" dirty="0"/>
              <a:t>находить закономерности и противоречия в рассматриваемых фактах, данных и наблюдениях на основе предложенного педагогическим работником алгоритма;</a:t>
            </a:r>
          </a:p>
          <a:p>
            <a:r>
              <a:rPr lang="ru-RU" dirty="0"/>
              <a:t>выявлять недостаток информации для решения учебной (практической) задачи на основе предложенного алгоритма;</a:t>
            </a:r>
          </a:p>
          <a:p>
            <a:r>
              <a:rPr lang="ru-RU" dirty="0"/>
              <a:t>устанавливать причинно-следственные связи в ситуациях, поддающихся непосредственному наблюдению или знакомых по опыту, делать выводы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МАТЕМАТИЧЕСКАЯ ГРАМОТНОСТЬ!!!</a:t>
            </a:r>
            <a:endParaRPr lang="ru-RU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4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42. </a:t>
            </a:r>
            <a:r>
              <a:rPr lang="ru-RU" sz="3600" b="1" dirty="0" err="1"/>
              <a:t>Метапредметные</a:t>
            </a:r>
            <a:r>
              <a:rPr lang="ru-RU" sz="3600" b="1" dirty="0"/>
              <a:t> результаты освоения программы </a:t>
            </a:r>
            <a:r>
              <a:rPr lang="ru-RU" sz="3600" b="1" dirty="0" smtClean="0"/>
              <a:t>НОО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endParaRPr lang="ru-RU" dirty="0"/>
          </a:p>
          <a:p>
            <a:r>
              <a:rPr lang="ru-RU" dirty="0"/>
              <a:t>42.1. Овладение универсальными учебными познавательными действиями: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114300" indent="0">
              <a:buNone/>
            </a:pPr>
            <a:r>
              <a:rPr lang="ru-RU" b="1" i="1" dirty="0"/>
              <a:t>2) базовые исследовательские действия:</a:t>
            </a:r>
          </a:p>
          <a:p>
            <a:r>
              <a:rPr lang="ru-RU" dirty="0"/>
              <a:t>определять разрыв между реальным и желательным состоянием объекта (ситуации) на основе предложенных педагогическим работником вопросов;</a:t>
            </a:r>
          </a:p>
          <a:p>
            <a:r>
              <a:rPr lang="ru-RU" dirty="0"/>
              <a:t>с помощью педагогического работника формулировать цель, планировать изменения объекта, ситуации;</a:t>
            </a:r>
          </a:p>
          <a:p>
            <a:r>
              <a:rPr lang="ru-RU" dirty="0"/>
              <a:t>сравнивать несколько вариантов решения задачи, выбирать наиболее подходящий (на основе предложенных критериев);</a:t>
            </a:r>
          </a:p>
          <a:p>
            <a:r>
              <a:rPr lang="ru-RU" dirty="0"/>
              <a:t>проводить по предложенному плану опыт, несложное исследование по установлению особенностей объекта изучения и связей между объектами (часть - целое, причина - следствие);</a:t>
            </a:r>
          </a:p>
          <a:p>
            <a:r>
              <a:rPr lang="ru-RU" dirty="0"/>
              <a:t>формулировать выводы и подкреплять их доказательствами на основе результатов проведенного наблюдения (опыта, измерения, классификации, сравнения, исследования);</a:t>
            </a:r>
          </a:p>
          <a:p>
            <a:r>
              <a:rPr lang="ru-RU" dirty="0"/>
              <a:t>прогнозировать возможное развитие процессов, событий и их последствия в аналогичных или сходных ситуациях;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ЕСТЕСТВЕННОНАУЧНАЯ ГРАМОТНОСТЬ!!!</a:t>
            </a:r>
            <a:endParaRPr lang="ru-RU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43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42. </a:t>
            </a:r>
            <a:r>
              <a:rPr lang="ru-RU" sz="3600" b="1" dirty="0" err="1"/>
              <a:t>Метапредметные</a:t>
            </a:r>
            <a:r>
              <a:rPr lang="ru-RU" sz="3600" b="1" dirty="0"/>
              <a:t> результаты освоения программы </a:t>
            </a:r>
            <a:r>
              <a:rPr lang="ru-RU" sz="3600" b="1" dirty="0" smtClean="0"/>
              <a:t>НОО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/>
              <a:t>42.1. Овладение универсальными учебными познавательными действиями</a:t>
            </a:r>
            <a:r>
              <a:rPr lang="ru-RU" dirty="0" smtClean="0"/>
              <a:t>:</a:t>
            </a:r>
            <a:endParaRPr lang="ru-RU" dirty="0"/>
          </a:p>
          <a:p>
            <a:pPr marL="114300" indent="0">
              <a:buNone/>
            </a:pPr>
            <a:r>
              <a:rPr lang="ru-RU" b="1" i="1" dirty="0"/>
              <a:t>3) работа с информацией:</a:t>
            </a:r>
          </a:p>
          <a:p>
            <a:r>
              <a:rPr lang="ru-RU" dirty="0"/>
              <a:t>выбирать источник получения информации;</a:t>
            </a:r>
          </a:p>
          <a:p>
            <a:r>
              <a:rPr lang="ru-RU" dirty="0"/>
              <a:t>согласно заданному алгоритму находить в предложенном источнике информацию, представленную в явном виде;</a:t>
            </a:r>
          </a:p>
          <a:p>
            <a:r>
              <a:rPr lang="ru-RU" dirty="0"/>
              <a:t>распознавать достоверную и недостоверную информацию самостоятельно или на основании предложенного педагогическим работником способа ее проверки;</a:t>
            </a:r>
          </a:p>
          <a:p>
            <a:r>
              <a:rPr lang="ru-RU" dirty="0"/>
              <a:t>соблюдать с помощью взрослых (педагогических работников, родителей (законных представителей) несовершеннолетних обучающихся) правила информационной безопасности при поиске информации в сети Интернет;</a:t>
            </a:r>
          </a:p>
          <a:p>
            <a:r>
              <a:rPr lang="ru-RU" dirty="0"/>
              <a:t>анализировать и создавать текстовую, видео, графическую, звуковую, информацию в соответствии с учебной задачей;</a:t>
            </a:r>
          </a:p>
          <a:p>
            <a:r>
              <a:rPr lang="ru-RU" dirty="0"/>
              <a:t>самостоятельно создавать схемы, таблицы для представления информации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ИНФОРМАЦИОННАЯ ГРАМОТНОСТЬ!!!</a:t>
            </a:r>
            <a:endParaRPr lang="ru-RU" sz="26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643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42. </a:t>
            </a:r>
            <a:r>
              <a:rPr lang="ru-RU" sz="3600" b="1" dirty="0" err="1"/>
              <a:t>Метапредметные</a:t>
            </a:r>
            <a:r>
              <a:rPr lang="ru-RU" sz="3600" b="1" dirty="0"/>
              <a:t> результаты освоения программы НОО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ru-RU" sz="2500" b="1" i="1" dirty="0"/>
              <a:t>42.2. Овладение универсальными учебными коммуникативными действиями:</a:t>
            </a:r>
          </a:p>
          <a:p>
            <a:pPr marL="114300" indent="0">
              <a:buNone/>
            </a:pPr>
            <a:r>
              <a:rPr lang="ru-RU" dirty="0"/>
              <a:t>1) общение:</a:t>
            </a:r>
          </a:p>
          <a:p>
            <a:r>
              <a:rPr lang="ru-RU" dirty="0"/>
              <a:t>воспринимать и формулировать суждения, выражать эмоции в соответствии с целями и условиями общения в знакомой среде;</a:t>
            </a:r>
          </a:p>
          <a:p>
            <a:r>
              <a:rPr lang="ru-RU" dirty="0"/>
              <a:t>проявлять уважительное отношение к собеседнику, соблюдать правила ведения диалога и дискуссии;</a:t>
            </a:r>
          </a:p>
          <a:p>
            <a:r>
              <a:rPr lang="ru-RU" dirty="0"/>
              <a:t>признавать возможность существования разных точек зрения;</a:t>
            </a:r>
          </a:p>
          <a:p>
            <a:r>
              <a:rPr lang="ru-RU" dirty="0"/>
              <a:t>корректно и аргументированно высказывать свое мнение;</a:t>
            </a:r>
          </a:p>
          <a:p>
            <a:r>
              <a:rPr lang="ru-RU" dirty="0"/>
              <a:t>строить речевое высказывание в соответствии с поставленной задачей;</a:t>
            </a:r>
          </a:p>
          <a:p>
            <a:r>
              <a:rPr lang="ru-RU" dirty="0"/>
              <a:t>создавать устные и письменные тексты (описание, рассуждение, повествование);</a:t>
            </a:r>
          </a:p>
          <a:p>
            <a:r>
              <a:rPr lang="ru-RU" dirty="0"/>
              <a:t>готовить небольшие публичные выступления;</a:t>
            </a:r>
          </a:p>
          <a:p>
            <a:r>
              <a:rPr lang="ru-RU" dirty="0"/>
              <a:t>подбирать иллюстративный материал (рисунки, фото, плакаты) к тексту выступления;</a:t>
            </a:r>
          </a:p>
          <a:p>
            <a:pPr marL="114300" indent="0">
              <a:buNone/>
            </a:pPr>
            <a:r>
              <a:rPr lang="ru-RU" dirty="0"/>
              <a:t>2) совместная деятельность:</a:t>
            </a:r>
          </a:p>
          <a:p>
            <a:r>
              <a:rPr lang="ru-RU" dirty="0"/>
              <a:t>формулировать краткосрочные и долгосрочные цели (индивидуальные с учетом участия в коллективных задачах) в стандартной (типовой) ситуации на основе предложенного формата планирования, распределения промежуточных шагов и сроков;</a:t>
            </a:r>
          </a:p>
          <a:p>
            <a:r>
              <a:rPr lang="ru-RU" dirty="0"/>
              <a:t>принимать цель совместной деятельности, коллективно строить действия по ее достижению: распределять роли, договариваться, обсуждать процесс и результат совместной работы;</a:t>
            </a:r>
          </a:p>
          <a:p>
            <a:r>
              <a:rPr lang="ru-RU" dirty="0"/>
              <a:t>проявлять готовность руководить, выполнять поручения, подчиняться;</a:t>
            </a:r>
          </a:p>
          <a:p>
            <a:r>
              <a:rPr lang="ru-RU" dirty="0"/>
              <a:t>ответственно выполнять свою часть работы;</a:t>
            </a:r>
          </a:p>
          <a:p>
            <a:r>
              <a:rPr lang="ru-RU" dirty="0"/>
              <a:t>оценивать свой вклад в общий результат;</a:t>
            </a:r>
          </a:p>
          <a:p>
            <a:r>
              <a:rPr lang="ru-RU" dirty="0"/>
              <a:t>выполнять совместные проектные задания с опорой на предложенные образцы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114300" indent="0">
              <a:buNone/>
            </a:pPr>
            <a:r>
              <a:rPr lang="ru-RU" sz="2500" b="1" i="1" dirty="0"/>
              <a:t>42.3. Овладение универсальными учебными регулятивными действиями:</a:t>
            </a:r>
          </a:p>
          <a:p>
            <a:pPr marL="114300" indent="0">
              <a:buNone/>
            </a:pPr>
            <a:r>
              <a:rPr lang="ru-RU" dirty="0"/>
              <a:t>1) самоорганизация:</a:t>
            </a:r>
          </a:p>
          <a:p>
            <a:r>
              <a:rPr lang="ru-RU" dirty="0"/>
              <a:t>планировать действия по решению учебной задачи для получения результата;</a:t>
            </a:r>
          </a:p>
          <a:p>
            <a:r>
              <a:rPr lang="ru-RU" dirty="0"/>
              <a:t>выстраивать последовательность выбранных действий;</a:t>
            </a:r>
          </a:p>
          <a:p>
            <a:pPr marL="114300" indent="0">
              <a:buNone/>
            </a:pPr>
            <a:r>
              <a:rPr lang="ru-RU" dirty="0"/>
              <a:t>2) самоконтроль:</a:t>
            </a:r>
          </a:p>
          <a:p>
            <a:r>
              <a:rPr lang="ru-RU" dirty="0"/>
              <a:t>устанавливать причины успеха/неудач учебной деятельности;</a:t>
            </a:r>
          </a:p>
          <a:p>
            <a:r>
              <a:rPr lang="ru-RU" dirty="0"/>
              <a:t>корректировать свои учебные действия для преодоления ошибок.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134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43. </a:t>
            </a:r>
            <a:r>
              <a:rPr lang="ru-RU" sz="3600" b="1" dirty="0" err="1"/>
              <a:t>Метапредметные</a:t>
            </a:r>
            <a:r>
              <a:rPr lang="ru-RU" sz="3600" b="1" dirty="0"/>
              <a:t> результаты освоения программы основного общего </a:t>
            </a:r>
            <a:r>
              <a:rPr lang="ru-RU" sz="3600" b="1" dirty="0" smtClean="0"/>
              <a:t>образования.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752528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b="1" dirty="0" smtClean="0"/>
              <a:t> 43.1</a:t>
            </a:r>
            <a:r>
              <a:rPr lang="ru-RU" b="1" dirty="0"/>
              <a:t>. Овладение универсальными учебными познавательными действиями:</a:t>
            </a:r>
          </a:p>
          <a:p>
            <a:pPr marL="114300" indent="0">
              <a:buNone/>
            </a:pPr>
            <a:r>
              <a:rPr lang="ru-RU" b="1" i="1" u="sng" dirty="0"/>
              <a:t>1) базовые логические действия:</a:t>
            </a:r>
          </a:p>
          <a:p>
            <a:r>
              <a:rPr lang="ru-RU" dirty="0"/>
              <a:t>выявлять и характеризовать существенные признаки объектов (явлений);</a:t>
            </a:r>
          </a:p>
          <a:p>
            <a:r>
              <a:rPr lang="ru-RU" dirty="0"/>
              <a:t>устанавливать существенный признак классификации, основания для обобщения и сравнения, критерии проводимого анализа;</a:t>
            </a:r>
          </a:p>
          <a:p>
            <a:r>
              <a:rPr lang="ru-RU" dirty="0"/>
              <a:t>с учетом предложенной задачи выявлять закономерности и противоречия в рассматриваемых фактах, данных и наблюдениях;</a:t>
            </a:r>
          </a:p>
          <a:p>
            <a:r>
              <a:rPr lang="ru-RU" dirty="0"/>
              <a:t>предлагать критерии для выявления закономерностей и противоречий;</a:t>
            </a:r>
          </a:p>
          <a:p>
            <a:r>
              <a:rPr lang="ru-RU" dirty="0"/>
              <a:t>выявлять дефициты информации, данных, необходимых для решения поставленной задачи;</a:t>
            </a:r>
          </a:p>
          <a:p>
            <a:r>
              <a:rPr lang="ru-RU" dirty="0"/>
              <a:t>выявлять причинно-следственные связи при изучении явлений и процессов;</a:t>
            </a:r>
          </a:p>
          <a:p>
            <a:r>
              <a:rPr lang="ru-RU" dirty="0"/>
              <a:t>делать выводы с использованием дедуктивных и индуктивных умозаключений, умозаключений по аналогии, формулировать гипотезы о взаимосвязях;</a:t>
            </a:r>
          </a:p>
          <a:p>
            <a:r>
              <a:rPr lang="ru-RU" dirty="0"/>
              <a:t>самостоятельно выбирать способ решения учебной задачи (сравнивать несколько вариантов решения, выбирать наиболее подходящий с учетом самостоятельно выделенных критериев);</a:t>
            </a:r>
          </a:p>
          <a:p>
            <a:r>
              <a:rPr lang="ru-RU" dirty="0" smtClean="0"/>
              <a:t>Овладение </a:t>
            </a:r>
            <a:r>
              <a:rPr lang="ru-RU" dirty="0"/>
              <a:t>системой универсальных учебных познавательных действий обеспечивает </a:t>
            </a:r>
            <a:r>
              <a:rPr lang="ru-RU" dirty="0" err="1"/>
              <a:t>сформированность</a:t>
            </a:r>
            <a:r>
              <a:rPr lang="ru-RU" dirty="0"/>
              <a:t> когнитивных навыков у обучающихся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sz="2900" b="1" dirty="0" smtClean="0">
                <a:solidFill>
                  <a:srgbClr val="0070C0"/>
                </a:solidFill>
              </a:rPr>
              <a:t>МАТЕМАТИЧЕСКАЯ ГРАМОТНОСТЬ!!!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341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43. </a:t>
            </a:r>
            <a:r>
              <a:rPr lang="ru-RU" sz="3600" b="1" dirty="0" err="1"/>
              <a:t>Метапредметные</a:t>
            </a:r>
            <a:r>
              <a:rPr lang="ru-RU" sz="3600" b="1" dirty="0"/>
              <a:t> результаты освоения программы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43.1. Овладение универсальными учебными познавательными действиями: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</a:p>
          <a:p>
            <a:pPr marL="114300" indent="0">
              <a:buNone/>
            </a:pPr>
            <a:r>
              <a:rPr lang="ru-RU" b="1" i="1" u="sng" dirty="0" smtClean="0"/>
              <a:t>2</a:t>
            </a:r>
            <a:r>
              <a:rPr lang="ru-RU" b="1" i="1" u="sng" dirty="0"/>
              <a:t>) базовые исследовательские действия:</a:t>
            </a:r>
          </a:p>
          <a:p>
            <a:r>
              <a:rPr lang="ru-RU" dirty="0"/>
              <a:t>использовать вопросы как исследовательский инструмент познания;</a:t>
            </a:r>
          </a:p>
          <a:p>
            <a:r>
              <a:rPr lang="ru-RU" dirty="0"/>
              <a:t>формулировать вопросы, фиксирующие разрыв между реальным и желательным состоянием ситуации, объекта, самостоятельно устанавливать искомое и данное;</a:t>
            </a:r>
          </a:p>
          <a:p>
            <a:r>
              <a:rPr lang="ru-RU" dirty="0"/>
              <a:t>формировать гипотезу об истинности собственных суждений и суждений других, аргументировать свою позицию, мнение;</a:t>
            </a:r>
          </a:p>
          <a:p>
            <a:r>
              <a:rPr lang="ru-RU" dirty="0"/>
              <a:t>проводить по самостоятельно составленному плану опыт, несложный эксперимент, небольшое исследование по установлению особенностей объекта изучения, причинно-следственных связей и зависимостей объектов между собой;</a:t>
            </a:r>
          </a:p>
          <a:p>
            <a:r>
              <a:rPr lang="ru-RU" dirty="0"/>
              <a:t>оценивать на применимость и достоверность информации, полученной в ходе исследования (эксперимента);</a:t>
            </a:r>
          </a:p>
          <a:p>
            <a:r>
              <a:rPr lang="ru-RU" dirty="0"/>
              <a:t>самостоятельно формулировать обобщения и выводы по результатам проведенного наблюдения, опыта, исследования, владеть инструментами оценки достоверности полученных выводов и обобщений;</a:t>
            </a:r>
          </a:p>
          <a:p>
            <a:r>
              <a:rPr lang="ru-RU" dirty="0"/>
              <a:t>прогнозировать возможное дальнейшее развитие процессов, событий и их последствия в аналогичных или сходных ситуациях, выдвигать предположения об их развитии в новых условиях и контекстах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algn="ctr"/>
            <a:r>
              <a:rPr lang="ru-RU" sz="2900" b="1" dirty="0" smtClean="0">
                <a:solidFill>
                  <a:srgbClr val="0070C0"/>
                </a:solidFill>
              </a:rPr>
              <a:t>ЕСТЕСТВЕННОНАУЧНАЯ ГРАМОТНОСТЬ!!!</a:t>
            </a:r>
            <a:endParaRPr lang="ru-RU" sz="2900" b="1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ru-RU" sz="2900" b="1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047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43. </a:t>
            </a:r>
            <a:r>
              <a:rPr lang="ru-RU" sz="3600" b="1" dirty="0" err="1"/>
              <a:t>Метапредметные</a:t>
            </a:r>
            <a:r>
              <a:rPr lang="ru-RU" sz="3600" b="1" dirty="0"/>
              <a:t> результаты освоения программы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43.1. Овладение универсальными учебными познавательными действиями:</a:t>
            </a:r>
          </a:p>
          <a:p>
            <a:pPr marL="11430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114300" indent="0">
              <a:buNone/>
            </a:pPr>
            <a:r>
              <a:rPr lang="ru-RU" b="1" i="1" u="sng" dirty="0"/>
              <a:t>3) работа с информацией:</a:t>
            </a:r>
          </a:p>
          <a:p>
            <a:r>
              <a:rPr lang="ru-RU" dirty="0"/>
              <a:t>применять различные методы, инструменты и запросы при поиске и отборе информации или данных из источников с учетом предложенной учебной задачи и заданных критериев;</a:t>
            </a:r>
          </a:p>
          <a:p>
            <a:r>
              <a:rPr lang="ru-RU" dirty="0"/>
              <a:t>выбирать, анализировать, систематизировать и интерпретировать информацию различных видов и форм представления;</a:t>
            </a:r>
          </a:p>
          <a:p>
            <a:r>
              <a:rPr lang="ru-RU" dirty="0"/>
              <a:t>находить сходные аргументы (подтверждающие или опровергающие одну и ту же идею, версию) в различных информационных источниках;</a:t>
            </a:r>
          </a:p>
          <a:p>
            <a:r>
              <a:rPr lang="ru-RU" dirty="0"/>
              <a:t>самостоятельно выбирать оптимальную форму представления информации и иллюстрировать решаемые задачи несложными схемами, диаграммами, иной графикой и их комбинациями;</a:t>
            </a:r>
          </a:p>
          <a:p>
            <a:r>
              <a:rPr lang="ru-RU" dirty="0"/>
              <a:t>оценивать надежность информации по критериям, предложенным педагогическим работником или сформулированным самостоятельно;</a:t>
            </a:r>
          </a:p>
          <a:p>
            <a:r>
              <a:rPr lang="ru-RU" dirty="0"/>
              <a:t>эффективно запоминать и систематизировать информацию.</a:t>
            </a:r>
          </a:p>
          <a:p>
            <a:r>
              <a:rPr lang="ru-RU" dirty="0"/>
              <a:t>Овладение системой универсальных учебных познавательных действий обеспечивает </a:t>
            </a:r>
            <a:r>
              <a:rPr lang="ru-RU" dirty="0" err="1"/>
              <a:t>сформированность</a:t>
            </a:r>
            <a:r>
              <a:rPr lang="ru-RU" dirty="0"/>
              <a:t> когнитивных навыков у обучающихся</a:t>
            </a:r>
            <a:r>
              <a:rPr lang="ru-RU" dirty="0" smtClean="0"/>
              <a:t>.</a:t>
            </a:r>
          </a:p>
          <a:p>
            <a:endParaRPr lang="ru-RU" sz="2900" b="1" dirty="0">
              <a:solidFill>
                <a:srgbClr val="0070C0"/>
              </a:solidFill>
            </a:endParaRPr>
          </a:p>
          <a:p>
            <a:pPr algn="ctr"/>
            <a:r>
              <a:rPr lang="ru-RU" sz="2600" b="1" dirty="0" smtClean="0">
                <a:solidFill>
                  <a:srgbClr val="0070C0"/>
                </a:solidFill>
              </a:rPr>
              <a:t>ИНФОМАЦИОННАЯ ГРАМОТНОСТЬ!!!</a:t>
            </a:r>
            <a:endParaRPr lang="ru-RU" sz="26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747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43. </a:t>
            </a:r>
            <a:r>
              <a:rPr lang="ru-RU" sz="3600" b="1" dirty="0" err="1"/>
              <a:t>Метапредметные</a:t>
            </a:r>
            <a:r>
              <a:rPr lang="ru-RU" sz="3600" b="1" dirty="0"/>
              <a:t> результаты освоения программы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ru-RU" sz="2500" b="1" i="1" dirty="0"/>
              <a:t>43.2. Овладение универсальными учебными коммуникативными действиями:</a:t>
            </a:r>
          </a:p>
          <a:p>
            <a:pPr marL="114300" indent="0">
              <a:buNone/>
            </a:pPr>
            <a:r>
              <a:rPr lang="ru-RU" sz="2500" dirty="0"/>
              <a:t>1) общение:</a:t>
            </a:r>
          </a:p>
          <a:p>
            <a:r>
              <a:rPr lang="ru-RU" dirty="0"/>
              <a:t>воспринимать и формулировать суждения, выражать эмоции в соответствии с целями и условиями общения;</a:t>
            </a:r>
          </a:p>
          <a:p>
            <a:r>
              <a:rPr lang="ru-RU" dirty="0"/>
              <a:t>выражать себя (свою точку зрения) в устных и письменных текстах;</a:t>
            </a:r>
          </a:p>
          <a:p>
            <a:r>
              <a:rPr lang="ru-RU" dirty="0"/>
              <a:t>распознавать невербальные средства общения, понимать значение социальных знаков, знать и распознавать предпосылки конфликтных ситуаций и смягчать конфликты, вести переговоры;</a:t>
            </a:r>
          </a:p>
          <a:p>
            <a:r>
              <a:rPr lang="ru-RU" dirty="0"/>
              <a:t>понимать намерения других, проявлять уважительное отношение к собеседнику и в корректной форме формулировать свои возражения;</a:t>
            </a:r>
          </a:p>
          <a:p>
            <a:r>
              <a:rPr lang="ru-RU" dirty="0"/>
              <a:t>в ходе диалога и (или) дискуссии задавать вопросы по существу обсуждаемой темы и высказывать идеи, нацеленные на решение задачи и поддержание благожелательности общения;</a:t>
            </a:r>
          </a:p>
          <a:p>
            <a:r>
              <a:rPr lang="ru-RU" dirty="0"/>
              <a:t>сопоставлять свои суждения с суждениями других участников диалога, обнаруживать различие и сходство позиций;</a:t>
            </a:r>
          </a:p>
          <a:p>
            <a:r>
              <a:rPr lang="ru-RU" dirty="0"/>
              <a:t>публично представлять результаты выполненного опыта (эксперимента, исследования, проекта);</a:t>
            </a:r>
          </a:p>
          <a:p>
            <a:r>
              <a:rPr lang="ru-RU" dirty="0"/>
              <a:t>самостоятельно выбирать формат выступления с учетом задач презентации и особенностей аудитории и в соответствии с ним составлять устные и письменные тексты с использованием иллюстративных материалов;</a:t>
            </a:r>
          </a:p>
          <a:p>
            <a:pPr marL="114300" indent="0">
              <a:buNone/>
            </a:pPr>
            <a:r>
              <a:rPr lang="ru-RU" dirty="0"/>
              <a:t>2) совместная деятельность:</a:t>
            </a:r>
          </a:p>
          <a:p>
            <a:r>
              <a:rPr lang="ru-RU" dirty="0"/>
              <a:t>понимать и использовать преимущества командной и индивидуальной работы при решении конкретной проблемы, обосновывать необходимость применения групповых форм взаимодействия при решении поставленной задачи;</a:t>
            </a:r>
          </a:p>
          <a:p>
            <a:r>
              <a:rPr lang="ru-RU" dirty="0"/>
              <a:t>принимать цель совместной деятельности, коллективно строить действия по ее достижению: распределять роли, договариваться, обсуждать процесс и результат совместной работы;</a:t>
            </a:r>
          </a:p>
          <a:p>
            <a:r>
              <a:rPr lang="ru-RU" dirty="0"/>
              <a:t>уметь обобщать мнения нескольких людей, проявлять готовность руководить, выполнять поручения, подчиняться;</a:t>
            </a:r>
          </a:p>
          <a:p>
            <a:r>
              <a:rPr lang="ru-RU" dirty="0"/>
              <a:t>планировать организацию совместной работы, определять свою роль (с учетом предпочтений и возможностей всех участников взаимодействия), распределять задачи между членами команды, участвовать в групповых формах работы (обсуждения, обмен мнениями, "мозговые штурмы" и иные);</a:t>
            </a:r>
          </a:p>
          <a:p>
            <a:r>
              <a:rPr lang="ru-RU" dirty="0"/>
              <a:t>выполнять свою часть работы, достигать качественного результата по своему направлению и координировать свои действия с другими членами команды;</a:t>
            </a:r>
          </a:p>
          <a:p>
            <a:r>
              <a:rPr lang="ru-RU" dirty="0"/>
              <a:t>оценивать качество своего вклада в общий продукт по критериям, самостоятельно сформулированным участниками взаимодействия;</a:t>
            </a:r>
          </a:p>
          <a:p>
            <a:r>
              <a:rPr lang="ru-RU" dirty="0"/>
              <a:t>сравнивать результаты с исходной задачей и вклад каждого члена команды в достижение результатов, разделять сферу ответственности и проявлять готовность к предоставлению отчета перед группой.</a:t>
            </a:r>
          </a:p>
          <a:p>
            <a:r>
              <a:rPr lang="ru-RU" dirty="0"/>
              <a:t>Овладение системой универсальных учебных коммуникативных действий обеспечивает </a:t>
            </a:r>
            <a:r>
              <a:rPr lang="ru-RU" dirty="0" err="1"/>
              <a:t>сформированность</a:t>
            </a:r>
            <a:r>
              <a:rPr lang="ru-RU" dirty="0"/>
              <a:t> социальных навыков и эмоционального интеллекта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726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43. </a:t>
            </a:r>
            <a:r>
              <a:rPr lang="ru-RU" sz="3600" b="1" dirty="0" err="1"/>
              <a:t>Метапредметные</a:t>
            </a:r>
            <a:r>
              <a:rPr lang="ru-RU" sz="3600" b="1" dirty="0"/>
              <a:t> результаты освоения программы основного общего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ru-RU" sz="2300" b="1" i="1" dirty="0"/>
              <a:t>43.3. Овладение универсальными учебными регулятивными действиями:</a:t>
            </a:r>
            <a:endParaRPr lang="ru-RU" b="1" i="1" dirty="0"/>
          </a:p>
          <a:p>
            <a:pPr marL="114300" indent="0">
              <a:buNone/>
            </a:pPr>
            <a:r>
              <a:rPr lang="ru-RU" dirty="0"/>
              <a:t>1) самоорганизация:</a:t>
            </a:r>
          </a:p>
          <a:p>
            <a:r>
              <a:rPr lang="ru-RU" dirty="0"/>
              <a:t>выявлять проблемы для решения в жизненных и учебных ситуациях;</a:t>
            </a:r>
          </a:p>
          <a:p>
            <a:r>
              <a:rPr lang="ru-RU" dirty="0"/>
              <a:t>ориентироваться в различных подходах принятия решений (индивидуальное, принятие решения в группе, принятие решений группой);</a:t>
            </a:r>
          </a:p>
          <a:p>
            <a:r>
              <a:rPr lang="ru-RU" dirty="0"/>
              <a:t>самостоятельно составлять алгоритм решения задачи (или его часть), выбирать способ решения учебной задачи с учетом имеющихся ресурсов и собственных возможностей, аргументировать предлагаемые варианты решений;</a:t>
            </a:r>
          </a:p>
          <a:p>
            <a:r>
              <a:rPr lang="ru-RU" dirty="0"/>
              <a:t>составлять план действий (план реализации намеченного алгоритма решения), корректировать предложенный алгоритм с учетом получения новых знаний об изучаемом объекте;</a:t>
            </a:r>
          </a:p>
          <a:p>
            <a:r>
              <a:rPr lang="ru-RU" dirty="0"/>
              <a:t>делать выбор и брать ответственность за решение;</a:t>
            </a:r>
          </a:p>
          <a:p>
            <a:pPr marL="114300" indent="0">
              <a:buNone/>
            </a:pPr>
            <a:r>
              <a:rPr lang="ru-RU" dirty="0"/>
              <a:t>2) самоконтроль:</a:t>
            </a:r>
          </a:p>
          <a:p>
            <a:r>
              <a:rPr lang="ru-RU" dirty="0"/>
              <a:t>владеть способами самоконтроля, </a:t>
            </a:r>
            <a:r>
              <a:rPr lang="ru-RU" dirty="0" err="1"/>
              <a:t>самомотивации</a:t>
            </a:r>
            <a:r>
              <a:rPr lang="ru-RU" dirty="0"/>
              <a:t> и рефлексии;</a:t>
            </a:r>
          </a:p>
          <a:p>
            <a:r>
              <a:rPr lang="ru-RU" dirty="0"/>
              <a:t>давать адекватную оценку ситуации и предлагать план ее изменения;</a:t>
            </a:r>
          </a:p>
          <a:p>
            <a:r>
              <a:rPr lang="ru-RU" dirty="0"/>
              <a:t>учитывать контекст и предвидеть трудности, которые могут возникнуть при решении учебной задачи, адаптировать решение к меняющимся обстоятельствам;</a:t>
            </a:r>
          </a:p>
          <a:p>
            <a:r>
              <a:rPr lang="ru-RU" dirty="0"/>
              <a:t>объяснять причины достижения (</a:t>
            </a:r>
            <a:r>
              <a:rPr lang="ru-RU" dirty="0" err="1"/>
              <a:t>недостижения</a:t>
            </a:r>
            <a:r>
              <a:rPr lang="ru-RU" dirty="0"/>
              <a:t>) результатов деятельности, давать оценку приобретенному опыту, уметь находить позитивное в произошедшей ситуации;</a:t>
            </a:r>
          </a:p>
          <a:p>
            <a:r>
              <a:rPr lang="ru-RU" dirty="0"/>
              <a:t>вносить коррективы в деятельность на основе новых обстоятельств, изменившихся ситуаций, установленных ошибок, возникших трудностей;</a:t>
            </a:r>
          </a:p>
          <a:p>
            <a:r>
              <a:rPr lang="ru-RU" dirty="0"/>
              <a:t>оценивать соответствие результата цели и условиям;</a:t>
            </a:r>
          </a:p>
          <a:p>
            <a:pPr marL="114300" indent="0">
              <a:buNone/>
            </a:pPr>
            <a:r>
              <a:rPr lang="ru-RU" dirty="0"/>
              <a:t>3) эмоциональный интеллект:</a:t>
            </a:r>
          </a:p>
          <a:p>
            <a:r>
              <a:rPr lang="ru-RU" dirty="0"/>
              <a:t>различать, называть и управлять собственными эмоциями и эмоциями других;</a:t>
            </a:r>
          </a:p>
          <a:p>
            <a:r>
              <a:rPr lang="ru-RU" dirty="0"/>
              <a:t>выявлять и анализировать причины эмоций;</a:t>
            </a:r>
          </a:p>
          <a:p>
            <a:r>
              <a:rPr lang="ru-RU" dirty="0"/>
              <a:t>ставить себя на место другого человека, понимать мотивы и намерения другого;</a:t>
            </a:r>
          </a:p>
          <a:p>
            <a:r>
              <a:rPr lang="ru-RU" dirty="0"/>
              <a:t>регулировать способ выражения эмоций;</a:t>
            </a:r>
          </a:p>
          <a:p>
            <a:pPr marL="114300" indent="0">
              <a:buNone/>
            </a:pPr>
            <a:r>
              <a:rPr lang="ru-RU" dirty="0"/>
              <a:t>4) принятие себя и других:</a:t>
            </a:r>
          </a:p>
          <a:p>
            <a:r>
              <a:rPr lang="ru-RU" dirty="0"/>
              <a:t>осознанно относиться к другому человеку, его мнению;</a:t>
            </a:r>
          </a:p>
          <a:p>
            <a:r>
              <a:rPr lang="ru-RU" dirty="0"/>
              <a:t>признавать свое право на ошибку и такое же право другого;</a:t>
            </a:r>
          </a:p>
          <a:p>
            <a:r>
              <a:rPr lang="ru-RU" dirty="0"/>
              <a:t>принимать себя и других, не осуждая;</a:t>
            </a:r>
          </a:p>
          <a:p>
            <a:r>
              <a:rPr lang="ru-RU" dirty="0"/>
              <a:t>открытость себе и другим;</a:t>
            </a:r>
          </a:p>
          <a:p>
            <a:r>
              <a:rPr lang="ru-RU" dirty="0"/>
              <a:t>осознавать невозможность контролировать все вокруг.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71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956376" cy="478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7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Межпредметные</a:t>
            </a:r>
            <a:r>
              <a:rPr lang="ru-RU" dirty="0" smtClean="0"/>
              <a:t>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Креативное и критическое мышление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Финансовая грамотность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Глобальные компетенции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26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Принципы формирования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63271"/>
            <a:ext cx="8229600" cy="451372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/>
              <a:t>Межпредметность</a:t>
            </a:r>
            <a:endParaRPr lang="ru-RU" sz="3600" b="1" i="1" dirty="0" smtClean="0"/>
          </a:p>
          <a:p>
            <a:pPr algn="ctr"/>
            <a:r>
              <a:rPr lang="ru-RU" sz="3600" b="1" i="1" dirty="0" smtClean="0"/>
              <a:t>Преемственность</a:t>
            </a:r>
          </a:p>
          <a:p>
            <a:pPr algn="ctr"/>
            <a:r>
              <a:rPr lang="ru-RU" sz="3600" b="1" i="1" dirty="0" smtClean="0"/>
              <a:t>Консолидация</a:t>
            </a:r>
          </a:p>
          <a:p>
            <a:pPr algn="ctr"/>
            <a:r>
              <a:rPr lang="ru-RU" sz="3600" b="1" i="1" dirty="0" smtClean="0"/>
              <a:t>Системность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САМОРАЗВИТИЕ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54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1E69EE-C782-4BA8-B008-36B8907D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математической грамотности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775608"/>
              </p:ext>
            </p:extLst>
          </p:nvPr>
        </p:nvGraphicFramePr>
        <p:xfrm>
          <a:off x="457200" y="1600200"/>
          <a:ext cx="76200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(ЧТО)</a:t>
                      </a:r>
                      <a:endParaRPr lang="ru-RU" dirty="0"/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Полезные ресурсы (КАК)</a:t>
                      </a:r>
                      <a:endParaRPr lang="ru-RU" dirty="0"/>
                    </a:p>
                  </a:txBody>
                  <a:tcPr marL="63500" marR="63500"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000" b="1" i="1" dirty="0" smtClean="0">
                          <a:effectLst/>
                        </a:rPr>
                        <a:t>Проводить математические рассуждения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000" b="1" i="1" dirty="0" smtClean="0">
                          <a:effectLst/>
                        </a:rPr>
                        <a:t>Формулировать ситуации математически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2000" b="1" i="1" dirty="0" smtClean="0">
                          <a:effectLst/>
                        </a:rPr>
                        <a:t>Применять математику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2000" b="1" i="1" smtClean="0">
                          <a:effectLst/>
                        </a:rPr>
                        <a:t>Интерпретировать </a:t>
                      </a:r>
                      <a:r>
                        <a:rPr lang="ru-RU" sz="2000" b="1" i="1" dirty="0" smtClean="0">
                          <a:effectLst/>
                        </a:rPr>
                        <a:t>и оценивать результаты</a:t>
                      </a:r>
                      <a:endParaRPr lang="ru-RU" sz="2000" b="1" i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://</a:t>
                      </a:r>
                      <a:r>
                        <a:rPr lang="en-U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fioco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ru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lang="en-U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pisa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официальный сайт ФГБНУ «Институт стратегии развития образования Российской академии образования».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://</a:t>
                      </a:r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centeroko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ru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 официальный сайт Центра оценки качества образования ФГБНУ «Институт стратегии развития образования Российской академии образования».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https://prosv.ru/webinars/subject/pisa.html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вебинары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функциональной грамотности на сайте Группы компаний «Просвещение» - 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63500" marR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055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1E69EE-C782-4BA8-B008-36B8907D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естественнонаучной   грамотности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676677"/>
              </p:ext>
            </p:extLst>
          </p:nvPr>
        </p:nvGraphicFramePr>
        <p:xfrm>
          <a:off x="323528" y="1600200"/>
          <a:ext cx="8363272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794"/>
                <a:gridCol w="53524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(ЧТО)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Полезные ресурсы (КАК)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408021" indent="-408021"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2000" b="1" i="1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Roboto Light" charset="0"/>
                          <a:cs typeface="Calibri Light" pitchFamily="34" charset="0"/>
                        </a:rPr>
                        <a:t>Научно объяснять явления</a:t>
                      </a:r>
                    </a:p>
                    <a:p>
                      <a:pPr marL="408021" indent="-408021">
                        <a:buFont typeface="Wingdings" panose="05000000000000000000" pitchFamily="2" charset="2"/>
                        <a:buChar char="Ø"/>
                      </a:pPr>
                      <a:endParaRPr lang="ru-RU" altLang="ru-RU" sz="2000" dirty="0" smtClean="0">
                        <a:solidFill>
                          <a:schemeClr val="tx1"/>
                        </a:solidFill>
                        <a:latin typeface="Calibri Light" pitchFamily="34" charset="0"/>
                        <a:ea typeface="Roboto Light" charset="0"/>
                        <a:cs typeface="Calibri Light" pitchFamily="34" charset="0"/>
                      </a:endParaRPr>
                    </a:p>
                    <a:p>
                      <a:pPr marL="408021" indent="-408021"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2000" b="1" i="1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Roboto Light" charset="0"/>
                          <a:cs typeface="Calibri Light" pitchFamily="34" charset="0"/>
                        </a:rPr>
                        <a:t>Понимать особенности  естественнонаучного исследования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altLang="ru-RU" sz="2000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Roboto Light" charset="0"/>
                          <a:cs typeface="Calibri Light" pitchFamily="34" charset="0"/>
                        </a:rPr>
                        <a:t>   </a:t>
                      </a:r>
                    </a:p>
                    <a:p>
                      <a:pPr marL="408021" indent="-408021"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2000" b="1" i="1" dirty="0" smtClean="0">
                          <a:solidFill>
                            <a:schemeClr val="tx1"/>
                          </a:solidFill>
                          <a:latin typeface="Calibri Light" pitchFamily="34" charset="0"/>
                          <a:ea typeface="Roboto Light" charset="0"/>
                          <a:cs typeface="Calibri Light" pitchFamily="34" charset="0"/>
                        </a:rPr>
                        <a:t>Интерпретировать данные и использовать научные доказательства для получения выводов</a:t>
                      </a:r>
                      <a:r>
                        <a:rPr lang="ru-RU" altLang="ru-RU" sz="2000" b="1" i="1" dirty="0" smtClean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Calibri Light" pitchFamily="34" charset="0"/>
                          <a:ea typeface="Roboto Light" charset="0"/>
                          <a:cs typeface="Calibri Light" pitchFamily="34" charset="0"/>
                        </a:rPr>
                        <a:t>.</a:t>
                      </a:r>
                      <a:endParaRPr lang="ru-RU" sz="2000" b="1" i="1" dirty="0" smtClean="0">
                        <a:effectLst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://</a:t>
                      </a:r>
                      <a:r>
                        <a:rPr lang="en-U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fioco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ru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lang="en-U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pisa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официальный сайт ФГБНУ «Институт стратегии развития образования Российской академии образования».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://</a:t>
                      </a:r>
                      <a:r>
                        <a:rPr lang="en-U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centeroko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ru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 официальный сайт Центра оценки качества образования ФГБНУ «Институт стратегии развития образования Российской академии образования».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https://prosv.ru/webinars/subject/pisa.html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вебинары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функциональной грамотности на сайте Группы компаний «Просвещение»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800" dirty="0" smtClean="0">
                          <a:hlinkClick r:id="rId5"/>
                        </a:rPr>
                        <a:t>https://pedsovet37.ru/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ПЕДСОВЕТ37.РУ - Информационно-образовательный портал Ивановской области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https://trizway.com/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современный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интернет-ресурс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«Образование для новой эры», посвященный  образовательной технологии – ТРИЗ  - теория решения изобретательских задач.  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909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906F35-D0CA-4BE1-B349-86C2B718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Формирование креативного мышления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599236"/>
              </p:ext>
            </p:extLst>
          </p:nvPr>
        </p:nvGraphicFramePr>
        <p:xfrm>
          <a:off x="457200" y="1600200"/>
          <a:ext cx="7620000" cy="5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(ЧТО)</a:t>
                      </a:r>
                      <a:endParaRPr lang="ru-RU" dirty="0"/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Полезные ресурсы (КАК)</a:t>
                      </a:r>
                      <a:endParaRPr lang="ru-RU" dirty="0"/>
                    </a:p>
                  </a:txBody>
                  <a:tcPr marL="63500" marR="63500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b="1" i="1" dirty="0" smtClean="0"/>
                        <a:t>Выдвижение разнообразных идей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b="1" i="1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b="1" i="1" dirty="0" smtClean="0"/>
                        <a:t>Выдвижение креативных идей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b="1" i="1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b="1" i="1" dirty="0" smtClean="0"/>
                        <a:t>Уточнение и совершенствование идей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b="1" i="1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b="1" i="1" dirty="0" smtClean="0"/>
                        <a:t>Оценка сильных и слабых сторон идей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b="1" i="1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ru-RU" b="1" i="1" dirty="0" smtClean="0"/>
                        <a:t>Отбор</a:t>
                      </a:r>
                      <a:r>
                        <a:rPr lang="ru-RU" b="1" i="1" baseline="0" dirty="0" smtClean="0"/>
                        <a:t> креативных идей</a:t>
                      </a:r>
                      <a:endParaRPr lang="ru-RU" b="1" i="1" dirty="0"/>
                    </a:p>
                  </a:txBody>
                  <a:tcPr marL="63500" marR="6350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://</a:t>
                      </a:r>
                      <a:r>
                        <a:rPr lang="en-US" sz="16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fioco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6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ru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lang="en-US" sz="16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pisa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официальный сайт ФГБНУ «Институт стратегии развития образования Российской академии образования».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://</a:t>
                      </a:r>
                      <a:r>
                        <a:rPr lang="en-US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6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centeroko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6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ru</a:t>
                      </a:r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  официальный сайт Центра оценки качества образования ФГБНУ «Институт стратегии развития образования Российской академии образования».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dirty="0" smtClean="0">
                          <a:hlinkClick r:id="rId4"/>
                        </a:rPr>
                        <a:t>https://pedsovet37.ru/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ПЕДСОВЕТ37.РУ - Информационно-образовательный портал Ивановской области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https://trizway.com/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 современный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интернет-ресурс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«Образование для новой эры», посвященный  образовательной технологии – ТРИЗ  - теория решения изобретательских задач.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3500" marR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055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482" y="1600200"/>
            <a:ext cx="641543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24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0" y="1001712"/>
            <a:ext cx="7778080" cy="58562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Читательская грамотность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8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0" r="26637" b="28470"/>
          <a:stretch/>
        </p:blipFill>
        <p:spPr bwMode="auto">
          <a:xfrm>
            <a:off x="683568" y="168164"/>
            <a:ext cx="8136904" cy="671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5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читательские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i="1" dirty="0"/>
              <a:t>Находить и извлекать информацию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2800" b="1" i="1" dirty="0"/>
              <a:t>Интегрировать и интерпретировать информацию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2800" b="1" i="1" dirty="0"/>
              <a:t>Осмыслять и оценивать содержание и форму текста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2800" b="1" i="1" dirty="0"/>
              <a:t>Использовать информацию из текста</a:t>
            </a:r>
            <a:endParaRPr lang="ru-RU" sz="2800" b="1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5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Читательская грамотность.</a:t>
            </a:r>
            <a:br>
              <a:rPr lang="ru-RU" dirty="0" smtClean="0"/>
            </a:br>
            <a:r>
              <a:rPr lang="ru-RU" dirty="0" smtClean="0"/>
              <a:t>Читательские умения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dirty="0" smtClean="0"/>
              <a:t> </a:t>
            </a:r>
            <a:r>
              <a:rPr lang="ru-RU" sz="1600" b="1" i="1" u="sng" dirty="0" smtClean="0"/>
              <a:t>1. Находить и извлекать информацию</a:t>
            </a:r>
          </a:p>
          <a:p>
            <a:r>
              <a:rPr lang="ru-RU" sz="1400" b="1" i="1" dirty="0" smtClean="0"/>
              <a:t>1.1 Определять место, где содержится искомая информация (фрагмент текста, гиперссылка, ссылка на сайт)</a:t>
            </a:r>
          </a:p>
          <a:p>
            <a:r>
              <a:rPr lang="ru-RU" sz="1400" b="1" i="1" dirty="0" smtClean="0"/>
              <a:t>1.2 Находить и извлекать одну или несколько единиц информации</a:t>
            </a:r>
          </a:p>
          <a:p>
            <a:r>
              <a:rPr lang="ru-RU" sz="1400" b="1" i="1" dirty="0" smtClean="0"/>
              <a:t>1.2.1 Находить и извлекать одну или несколько единиц информации, расположенных в одном фрагменте текста</a:t>
            </a:r>
          </a:p>
          <a:p>
            <a:r>
              <a:rPr lang="ru-RU" sz="1400" b="1" i="1" dirty="0" smtClean="0"/>
              <a:t>1.2.2 Находить и извлекать несколько единиц информации, расположенных в разных фрагментах текста</a:t>
            </a:r>
          </a:p>
          <a:p>
            <a:r>
              <a:rPr lang="ru-RU" sz="1400" b="1" i="1" dirty="0" smtClean="0"/>
              <a:t>1.3. Определять наличие/отсутствие информации</a:t>
            </a:r>
          </a:p>
          <a:p>
            <a:endParaRPr lang="ru-RU" sz="1600" b="1" dirty="0" smtClean="0"/>
          </a:p>
          <a:p>
            <a:pPr marL="0" indent="0">
              <a:buNone/>
            </a:pPr>
            <a:r>
              <a:rPr lang="ru-RU" sz="1800" b="1" i="1" u="sng" dirty="0" smtClean="0"/>
              <a:t>2</a:t>
            </a:r>
            <a:r>
              <a:rPr lang="ru-RU" sz="1600" b="1" i="1" u="sng" dirty="0" smtClean="0"/>
              <a:t>. Интегрировать и интерпретировать информацию</a:t>
            </a:r>
          </a:p>
          <a:p>
            <a:r>
              <a:rPr lang="ru-RU" sz="1400" b="1" i="1" dirty="0" smtClean="0"/>
              <a:t>2.1. Понимать </a:t>
            </a:r>
            <a:r>
              <a:rPr lang="ru-RU" sz="1400" b="1" i="1" dirty="0" err="1" smtClean="0"/>
              <a:t>фактологическую</a:t>
            </a:r>
            <a:r>
              <a:rPr lang="ru-RU" sz="1400" b="1" i="1" dirty="0" smtClean="0"/>
              <a:t> информацию (сюжет, последовательность событий и т.п.)</a:t>
            </a:r>
          </a:p>
          <a:p>
            <a:r>
              <a:rPr lang="ru-RU" sz="1400" b="1" i="1" dirty="0" smtClean="0"/>
              <a:t>2.2 Понимать смысловую структуру текста (определять тему, главную мысль/идею, назначение текста)</a:t>
            </a:r>
          </a:p>
          <a:p>
            <a:r>
              <a:rPr lang="ru-RU" sz="1400" b="1" i="1" dirty="0" smtClean="0"/>
              <a:t>2.3 Понимать значение неизвестного слова или выражения на основе контекста</a:t>
            </a:r>
          </a:p>
          <a:p>
            <a:r>
              <a:rPr lang="ru-RU" sz="1400" b="1" i="1" dirty="0" smtClean="0"/>
              <a:t>2.4 Устанавливать скрытые 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</a:t>
            </a:r>
          </a:p>
          <a:p>
            <a:r>
              <a:rPr lang="ru-RU" sz="1400" b="1" i="1" dirty="0" smtClean="0"/>
              <a:t>2.5 Соотносить визуальное изображение с вербальным текстом</a:t>
            </a:r>
          </a:p>
          <a:p>
            <a:r>
              <a:rPr lang="ru-RU" sz="1400" b="1" i="1" dirty="0" smtClean="0"/>
              <a:t>2.6. Формулировать выводы на основе обобщения отдельных частей текста</a:t>
            </a:r>
          </a:p>
          <a:p>
            <a:r>
              <a:rPr lang="ru-RU" sz="1400" b="1" i="1" dirty="0" smtClean="0"/>
              <a:t>2.7 Понимать чувства, мотивы, характеры героев</a:t>
            </a:r>
          </a:p>
          <a:p>
            <a:r>
              <a:rPr lang="ru-RU" sz="1400" b="1" i="1" dirty="0" smtClean="0"/>
              <a:t>2.8 Понимать концептуальную информацию (авторскую позицию, коммуникативное намерение)</a:t>
            </a:r>
          </a:p>
        </p:txBody>
      </p:sp>
    </p:spTree>
    <p:extLst>
      <p:ext uri="{BB962C8B-B14F-4D97-AF65-F5344CB8AC3E}">
        <p14:creationId xmlns:p14="http://schemas.microsoft.com/office/powerpoint/2010/main" val="1896125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189</TotalTime>
  <Words>3498</Words>
  <Application>Microsoft Office PowerPoint</Application>
  <PresentationFormat>Экран (4:3)</PresentationFormat>
  <Paragraphs>347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Соседство</vt:lpstr>
      <vt:lpstr>Функциональная грамотность и рабочая программа</vt:lpstr>
      <vt:lpstr>План</vt:lpstr>
      <vt:lpstr>Презентация PowerPoint</vt:lpstr>
      <vt:lpstr>Презентация PowerPoint</vt:lpstr>
      <vt:lpstr>ЧТО?</vt:lpstr>
      <vt:lpstr>Читательская грамотность</vt:lpstr>
      <vt:lpstr>Презентация PowerPoint</vt:lpstr>
      <vt:lpstr>Основные читательские действия</vt:lpstr>
      <vt:lpstr>Читательская грамотность. Читательские умения </vt:lpstr>
      <vt:lpstr>Читательская грамотность. Читательские умения</vt:lpstr>
      <vt:lpstr>Естественнонаучная грамотность – 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</vt:lpstr>
      <vt:lpstr>Естественнонаучная грамотность. Компетенции</vt:lpstr>
      <vt:lpstr>Презентация PowerPoint</vt:lpstr>
      <vt:lpstr>Презентация PowerPoint</vt:lpstr>
      <vt:lpstr>Презентация PowerPoint</vt:lpstr>
      <vt:lpstr>Математическая грамотность </vt:lpstr>
      <vt:lpstr>   Механизм взаимодействия двух миров </vt:lpstr>
      <vt:lpstr>Рассуждать </vt:lpstr>
      <vt:lpstr> Формулировать ситуации математически  </vt:lpstr>
      <vt:lpstr>Применять математику  </vt:lpstr>
      <vt:lpstr>Интерпретировать/оценивать результаты  </vt:lpstr>
      <vt:lpstr>Когнитивная деятельность</vt:lpstr>
      <vt:lpstr>Креативное мышление: определение</vt:lpstr>
      <vt:lpstr>Модель оценки креативного мышления в исследовании PISA: компетентности</vt:lpstr>
      <vt:lpstr>Модель оценки креативного мышления в исследовании PISA: четыре содержательные области оценки</vt:lpstr>
      <vt:lpstr>Финансовая грамотность</vt:lpstr>
      <vt:lpstr>Финансовая грамотность. Компоненты </vt:lpstr>
      <vt:lpstr>Глобальные компетенции</vt:lpstr>
      <vt:lpstr>Глобальные компетентности. Компоненты</vt:lpstr>
      <vt:lpstr>ГДЕ?</vt:lpstr>
      <vt:lpstr>42. Метапредметные результаты освоения программы НОО </vt:lpstr>
      <vt:lpstr>42. Метапредметные результаты освоения программы НОО </vt:lpstr>
      <vt:lpstr>42. Метапредметные результаты освоения программы НОО </vt:lpstr>
      <vt:lpstr>42. Метапредметные результаты освоения программы НОО </vt:lpstr>
      <vt:lpstr>43. Метапредметные результаты освоения программы основного общего образования.</vt:lpstr>
      <vt:lpstr>43. Метапредметные результаты освоения программы основного общего образования</vt:lpstr>
      <vt:lpstr>43. Метапредметные результаты освоения программы основного общего образования</vt:lpstr>
      <vt:lpstr>43. Метапредметные результаты освоения программы основного общего образования</vt:lpstr>
      <vt:lpstr>43. Метапредметные результаты освоения программы основного общего образования</vt:lpstr>
      <vt:lpstr>Межпредметные результаты</vt:lpstr>
      <vt:lpstr>Принципы формирования</vt:lpstr>
      <vt:lpstr>Формирование математической грамотности</vt:lpstr>
      <vt:lpstr>Формирование естественнонаучной   грамотности</vt:lpstr>
      <vt:lpstr>Формирование креативного мышления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 в рабочей программе</dc:title>
  <dc:creator>Kolchugina N.I.</dc:creator>
  <cp:lastModifiedBy>Kolchugina N.I.</cp:lastModifiedBy>
  <cp:revision>18</cp:revision>
  <dcterms:created xsi:type="dcterms:W3CDTF">2021-10-18T10:59:23Z</dcterms:created>
  <dcterms:modified xsi:type="dcterms:W3CDTF">2022-01-25T09:26:32Z</dcterms:modified>
</cp:coreProperties>
</file>